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heme/theme5.xml" ContentType="application/vnd.openxmlformats-officedocument.them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2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4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5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6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7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8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9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10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1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2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3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14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15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16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notesSlides/notesSlide17.xml" ContentType="application/vnd.openxmlformats-officedocument.presentationml.notesSlide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18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9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20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21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22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23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notesSlides/notesSlide24.xml" ContentType="application/vnd.openxmlformats-officedocument.presentationml.notesSlide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25.xml" ContentType="application/vnd.openxmlformats-officedocument.presentationml.notesSlide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notesSlides/notesSlide26.xml" ContentType="application/vnd.openxmlformats-officedocument.presentationml.notesSl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27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notesSlides/notesSlide28.xml" ContentType="application/vnd.openxmlformats-officedocument.presentationml.notesSlide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notesSlides/notesSlide29.xml" ContentType="application/vnd.openxmlformats-officedocument.presentationml.notesSlide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notesSlides/notesSlide30.xml" ContentType="application/vnd.openxmlformats-officedocument.presentationml.notesSlide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notesSlides/notesSlide31.xml" ContentType="application/vnd.openxmlformats-officedocument.presentationml.notesSlide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notesSlides/notesSlide33.xml" ContentType="application/vnd.openxmlformats-officedocument.presentationml.notesSlide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notesSlides/notesSlide34.xml" ContentType="application/vnd.openxmlformats-officedocument.presentationml.notesSlide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notesSlides/notesSlide35.xml" ContentType="application/vnd.openxmlformats-officedocument.presentationml.notesSlide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  <p:sldMasterId id="2147483683" r:id="rId4"/>
  </p:sldMasterIdLst>
  <p:notesMasterIdLst>
    <p:notesMasterId r:id="rId46"/>
  </p:notesMasterIdLst>
  <p:sldIdLst>
    <p:sldId id="268" r:id="rId5"/>
    <p:sldId id="269" r:id="rId6"/>
    <p:sldId id="270" r:id="rId7"/>
    <p:sldId id="271" r:id="rId8"/>
    <p:sldId id="282" r:id="rId9"/>
    <p:sldId id="283" r:id="rId10"/>
    <p:sldId id="309" r:id="rId11"/>
    <p:sldId id="284" r:id="rId12"/>
    <p:sldId id="285" r:id="rId13"/>
    <p:sldId id="272" r:id="rId14"/>
    <p:sldId id="286" r:id="rId15"/>
    <p:sldId id="274" r:id="rId16"/>
    <p:sldId id="287" r:id="rId17"/>
    <p:sldId id="306" r:id="rId18"/>
    <p:sldId id="288" r:id="rId19"/>
    <p:sldId id="289" r:id="rId20"/>
    <p:sldId id="290" r:id="rId21"/>
    <p:sldId id="291" r:id="rId22"/>
    <p:sldId id="275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7" r:id="rId31"/>
    <p:sldId id="299" r:id="rId32"/>
    <p:sldId id="300" r:id="rId33"/>
    <p:sldId id="301" r:id="rId34"/>
    <p:sldId id="313" r:id="rId35"/>
    <p:sldId id="315" r:id="rId36"/>
    <p:sldId id="302" r:id="rId37"/>
    <p:sldId id="312" r:id="rId38"/>
    <p:sldId id="303" r:id="rId39"/>
    <p:sldId id="304" r:id="rId40"/>
    <p:sldId id="305" r:id="rId41"/>
    <p:sldId id="308" r:id="rId42"/>
    <p:sldId id="314" r:id="rId43"/>
    <p:sldId id="311" r:id="rId44"/>
    <p:sldId id="281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63" autoAdjust="0"/>
  </p:normalViewPr>
  <p:slideViewPr>
    <p:cSldViewPr snapToGrid="0">
      <p:cViewPr varScale="1">
        <p:scale>
          <a:sx n="89" d="100"/>
          <a:sy n="89" d="100"/>
        </p:scale>
        <p:origin x="4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B7038-E59F-4A80-A75E-7AA9F300D739}" type="doc">
      <dgm:prSet loTypeId="urn:microsoft.com/office/officeart/2005/8/layout/StepDownProcess#1" loCatId="process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E9FF6F63-DE8B-49AE-AD60-255A714A296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新建云文档</a:t>
          </a:r>
        </a:p>
      </dgm:t>
    </dgm:pt>
    <dgm:pt modelId="{E2F25AF7-B1AC-494B-B2C1-7761C2AD5D10}" type="parTrans" cxnId="{7C8EC94E-4A80-4E6B-9920-50CF57BF133D}">
      <dgm:prSet/>
      <dgm:spPr/>
      <dgm:t>
        <a:bodyPr/>
        <a:lstStyle/>
        <a:p>
          <a:endParaRPr lang="zh-CN" altLang="en-US"/>
        </a:p>
      </dgm:t>
    </dgm:pt>
    <dgm:pt modelId="{7C3A5ED0-3AE2-4C34-80A5-AFDCC3D00C7D}" type="sibTrans" cxnId="{7C8EC94E-4A80-4E6B-9920-50CF57BF133D}">
      <dgm:prSet/>
      <dgm:spPr/>
      <dgm:t>
        <a:bodyPr/>
        <a:lstStyle/>
        <a:p>
          <a:endParaRPr lang="zh-CN" altLang="en-US"/>
        </a:p>
      </dgm:t>
    </dgm:pt>
    <dgm:pt modelId="{4D3602F6-4A56-471E-94CA-95C297AF4D0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文档云同步</a:t>
          </a:r>
        </a:p>
      </dgm:t>
    </dgm:pt>
    <dgm:pt modelId="{511DB170-6BB5-4ADD-8085-548C5A4D75BB}" type="parTrans" cxnId="{67A543B5-D2CF-48CA-81C7-607C08564E33}">
      <dgm:prSet/>
      <dgm:spPr/>
      <dgm:t>
        <a:bodyPr/>
        <a:lstStyle/>
        <a:p>
          <a:endParaRPr lang="zh-CN" altLang="en-US"/>
        </a:p>
      </dgm:t>
    </dgm:pt>
    <dgm:pt modelId="{44F1BF6E-18A0-4182-BD68-FA72641FED89}" type="sibTrans" cxnId="{67A543B5-D2CF-48CA-81C7-607C08564E33}">
      <dgm:prSet/>
      <dgm:spPr/>
      <dgm:t>
        <a:bodyPr/>
        <a:lstStyle/>
        <a:p>
          <a:endParaRPr lang="zh-CN" altLang="en-US"/>
        </a:p>
      </dgm:t>
    </dgm:pt>
    <dgm:pt modelId="{C77B2DE7-72B5-4696-8020-E9D21215643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打开云文档</a:t>
          </a:r>
        </a:p>
      </dgm:t>
    </dgm:pt>
    <dgm:pt modelId="{CFDAE099-E9CA-400D-9E0B-5FF2A223D856}" type="parTrans" cxnId="{2D6D38C4-FC02-435E-A379-C5FC1D03F750}">
      <dgm:prSet/>
      <dgm:spPr/>
      <dgm:t>
        <a:bodyPr/>
        <a:lstStyle/>
        <a:p>
          <a:endParaRPr lang="zh-CN" altLang="en-US"/>
        </a:p>
      </dgm:t>
    </dgm:pt>
    <dgm:pt modelId="{00E0D5AB-294E-4D02-9E82-5E730EC20037}" type="sibTrans" cxnId="{2D6D38C4-FC02-435E-A379-C5FC1D03F750}">
      <dgm:prSet/>
      <dgm:spPr/>
      <dgm:t>
        <a:bodyPr/>
        <a:lstStyle/>
        <a:p>
          <a:endParaRPr lang="zh-CN" altLang="en-US"/>
        </a:p>
      </dgm:t>
    </dgm:pt>
    <dgm:pt modelId="{3A06C10F-45B9-450B-AB36-63A49DA46CBE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分享文档</a:t>
          </a:r>
        </a:p>
      </dgm:t>
    </dgm:pt>
    <dgm:pt modelId="{241C3828-0449-40F3-8003-82DB074C8B44}" type="parTrans" cxnId="{D2FAAC53-173B-414C-B4C0-D4249E068ACB}">
      <dgm:prSet/>
      <dgm:spPr/>
      <dgm:t>
        <a:bodyPr/>
        <a:lstStyle/>
        <a:p>
          <a:endParaRPr lang="en-US"/>
        </a:p>
      </dgm:t>
    </dgm:pt>
    <dgm:pt modelId="{C91959DC-0779-459F-9B21-21EA2A61EB45}" type="sibTrans" cxnId="{D2FAAC53-173B-414C-B4C0-D4249E068ACB}">
      <dgm:prSet/>
      <dgm:spPr/>
      <dgm:t>
        <a:bodyPr/>
        <a:lstStyle/>
        <a:p>
          <a:endParaRPr lang="en-US"/>
        </a:p>
      </dgm:t>
    </dgm:pt>
    <dgm:pt modelId="{7FF7E03C-372F-4277-9589-A33F73CC625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多人协作编辑</a:t>
          </a:r>
        </a:p>
      </dgm:t>
    </dgm:pt>
    <dgm:pt modelId="{684CF091-C3B5-4C82-A493-4FAB666C870A}" type="parTrans" cxnId="{73A5B52C-3ED8-45EB-BCCE-C6D93E37EF95}">
      <dgm:prSet/>
      <dgm:spPr/>
      <dgm:t>
        <a:bodyPr/>
        <a:lstStyle/>
        <a:p>
          <a:endParaRPr lang="en-US"/>
        </a:p>
      </dgm:t>
    </dgm:pt>
    <dgm:pt modelId="{492383ED-5CA4-440B-8EC0-9ED04867822D}" type="sibTrans" cxnId="{73A5B52C-3ED8-45EB-BCCE-C6D93E37EF95}">
      <dgm:prSet/>
      <dgm:spPr/>
      <dgm:t>
        <a:bodyPr/>
        <a:lstStyle/>
        <a:p>
          <a:endParaRPr lang="en-US"/>
        </a:p>
      </dgm:t>
    </dgm:pt>
    <dgm:pt modelId="{BECEFB6D-BBD8-4BB8-85C7-A6C4897A17F2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参与协作</a:t>
          </a:r>
        </a:p>
      </dgm:t>
    </dgm:pt>
    <dgm:pt modelId="{52AF782E-B870-4493-966D-21A10C10451D}" type="parTrans" cxnId="{A565D88B-D39B-48EE-805A-AC17D44CDBB4}">
      <dgm:prSet/>
      <dgm:spPr/>
      <dgm:t>
        <a:bodyPr/>
        <a:lstStyle/>
        <a:p>
          <a:endParaRPr lang="en-US"/>
        </a:p>
      </dgm:t>
    </dgm:pt>
    <dgm:pt modelId="{69B36233-732C-47C8-B3A1-A835FAD83364}" type="sibTrans" cxnId="{A565D88B-D39B-48EE-805A-AC17D44CDBB4}">
      <dgm:prSet/>
      <dgm:spPr/>
      <dgm:t>
        <a:bodyPr/>
        <a:lstStyle/>
        <a:p>
          <a:endParaRPr lang="en-US"/>
        </a:p>
      </dgm:t>
    </dgm:pt>
    <dgm:pt modelId="{4E8D2CA5-E8F3-41AD-B35D-1FCF8CAD3487}" type="pres">
      <dgm:prSet presAssocID="{FB0B7038-E59F-4A80-A75E-7AA9F300D739}" presName="rootnode" presStyleCnt="0">
        <dgm:presLayoutVars>
          <dgm:chMax/>
          <dgm:chPref/>
          <dgm:dir/>
          <dgm:animLvl val="lvl"/>
        </dgm:presLayoutVars>
      </dgm:prSet>
      <dgm:spPr/>
    </dgm:pt>
    <dgm:pt modelId="{4885D9FF-6621-4FC5-A9DE-327AB74500CD}" type="pres">
      <dgm:prSet presAssocID="{E9FF6F63-DE8B-49AE-AD60-255A714A296C}" presName="composite" presStyleCnt="0"/>
      <dgm:spPr/>
    </dgm:pt>
    <dgm:pt modelId="{C1069558-9A0D-4777-9B5C-1F8CC5A904D0}" type="pres">
      <dgm:prSet presAssocID="{E9FF6F63-DE8B-49AE-AD60-255A714A296C}" presName="bentUpArrow1" presStyleLbl="alignImgPlace1" presStyleIdx="0" presStyleCnt="5"/>
      <dgm:spPr/>
    </dgm:pt>
    <dgm:pt modelId="{B6B3DBAD-9628-4182-98C9-C3F56A96B563}" type="pres">
      <dgm:prSet presAssocID="{E9FF6F63-DE8B-49AE-AD60-255A714A296C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F563743-F0CD-43FF-8ED9-181590D5AEC7}" type="pres">
      <dgm:prSet presAssocID="{E9FF6F63-DE8B-49AE-AD60-255A714A296C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1E93E89-BF11-425F-8AD8-57BDCD076633}" type="pres">
      <dgm:prSet presAssocID="{7C3A5ED0-3AE2-4C34-80A5-AFDCC3D00C7D}" presName="sibTrans" presStyleCnt="0"/>
      <dgm:spPr/>
    </dgm:pt>
    <dgm:pt modelId="{5D08F00E-1A1B-44FE-B733-AC1EDA64F34E}" type="pres">
      <dgm:prSet presAssocID="{4D3602F6-4A56-471E-94CA-95C297AF4D0A}" presName="composite" presStyleCnt="0"/>
      <dgm:spPr/>
    </dgm:pt>
    <dgm:pt modelId="{A3E57910-EB90-4850-9A4E-8662A513D003}" type="pres">
      <dgm:prSet presAssocID="{4D3602F6-4A56-471E-94CA-95C297AF4D0A}" presName="bentUpArrow1" presStyleLbl="alignImgPlace1" presStyleIdx="1" presStyleCnt="5"/>
      <dgm:spPr/>
    </dgm:pt>
    <dgm:pt modelId="{FAF4FC6F-67B2-4C23-BD82-FF5779C49F32}" type="pres">
      <dgm:prSet presAssocID="{4D3602F6-4A56-471E-94CA-95C297AF4D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8F521252-50A6-4EA9-AC51-762FFBA643C9}" type="pres">
      <dgm:prSet presAssocID="{4D3602F6-4A56-471E-94CA-95C297AF4D0A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2014751-3328-490B-A771-AD3E49DD01DB}" type="pres">
      <dgm:prSet presAssocID="{44F1BF6E-18A0-4182-BD68-FA72641FED89}" presName="sibTrans" presStyleCnt="0"/>
      <dgm:spPr/>
    </dgm:pt>
    <dgm:pt modelId="{694786D1-918A-4EAD-89A6-0B79C452A099}" type="pres">
      <dgm:prSet presAssocID="{C77B2DE7-72B5-4696-8020-E9D212156430}" presName="composite" presStyleCnt="0"/>
      <dgm:spPr/>
    </dgm:pt>
    <dgm:pt modelId="{F5DF64AA-0F12-4694-84FE-165F7ECFB7D9}" type="pres">
      <dgm:prSet presAssocID="{C77B2DE7-72B5-4696-8020-E9D212156430}" presName="bentUpArrow1" presStyleLbl="alignImgPlace1" presStyleIdx="2" presStyleCnt="5"/>
      <dgm:spPr/>
    </dgm:pt>
    <dgm:pt modelId="{54F8B79A-809C-4F22-B417-84B1257C574F}" type="pres">
      <dgm:prSet presAssocID="{C77B2DE7-72B5-4696-8020-E9D212156430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D205E09-62D2-4496-A3A0-9AEC12381CCA}" type="pres">
      <dgm:prSet presAssocID="{C77B2DE7-72B5-4696-8020-E9D21215643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8E5CC55-DEF7-401D-9ADB-7B84A9390D5F}" type="pres">
      <dgm:prSet presAssocID="{00E0D5AB-294E-4D02-9E82-5E730EC20037}" presName="sibTrans" presStyleCnt="0"/>
      <dgm:spPr/>
    </dgm:pt>
    <dgm:pt modelId="{438CC6CB-C3FC-4AF0-B9AC-A713E5CFF3C3}" type="pres">
      <dgm:prSet presAssocID="{3A06C10F-45B9-450B-AB36-63A49DA46CBE}" presName="composite" presStyleCnt="0"/>
      <dgm:spPr/>
    </dgm:pt>
    <dgm:pt modelId="{1DF2539E-A2DF-4876-A198-882DCA2F49E0}" type="pres">
      <dgm:prSet presAssocID="{3A06C10F-45B9-450B-AB36-63A49DA46CBE}" presName="bentUpArrow1" presStyleLbl="alignImgPlace1" presStyleIdx="3" presStyleCnt="5"/>
      <dgm:spPr/>
    </dgm:pt>
    <dgm:pt modelId="{DCFE824C-C8FD-4983-AF13-A67D4E2E914F}" type="pres">
      <dgm:prSet presAssocID="{3A06C10F-45B9-450B-AB36-63A49DA46CBE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D33E896A-0812-40FC-91EC-17F59EB19E02}" type="pres">
      <dgm:prSet presAssocID="{3A06C10F-45B9-450B-AB36-63A49DA46CB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2CD2250-3331-4D97-9E61-4B436DE72CF8}" type="pres">
      <dgm:prSet presAssocID="{C91959DC-0779-459F-9B21-21EA2A61EB45}" presName="sibTrans" presStyleCnt="0"/>
      <dgm:spPr/>
    </dgm:pt>
    <dgm:pt modelId="{3C190094-87D0-42AF-A303-66E2B833E6EB}" type="pres">
      <dgm:prSet presAssocID="{7FF7E03C-372F-4277-9589-A33F73CC6251}" presName="composite" presStyleCnt="0"/>
      <dgm:spPr/>
    </dgm:pt>
    <dgm:pt modelId="{15F7BFA6-8668-47D5-8169-3645A1005401}" type="pres">
      <dgm:prSet presAssocID="{7FF7E03C-372F-4277-9589-A33F73CC6251}" presName="bentUpArrow1" presStyleLbl="alignImgPlace1" presStyleIdx="4" presStyleCnt="5"/>
      <dgm:spPr/>
    </dgm:pt>
    <dgm:pt modelId="{137933FB-EDE6-4518-A6DA-1CAF2245C4F5}" type="pres">
      <dgm:prSet presAssocID="{7FF7E03C-372F-4277-9589-A33F73CC6251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E4AFDBD-8D09-4CE6-B832-B22915B6365F}" type="pres">
      <dgm:prSet presAssocID="{7FF7E03C-372F-4277-9589-A33F73CC6251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3ACDFA7-5ECE-475E-8349-D9AA0413BB97}" type="pres">
      <dgm:prSet presAssocID="{492383ED-5CA4-440B-8EC0-9ED04867822D}" presName="sibTrans" presStyleCnt="0"/>
      <dgm:spPr/>
    </dgm:pt>
    <dgm:pt modelId="{15CE2294-9C70-46DE-9781-1B3D7EC90AE8}" type="pres">
      <dgm:prSet presAssocID="{BECEFB6D-BBD8-4BB8-85C7-A6C4897A17F2}" presName="composite" presStyleCnt="0"/>
      <dgm:spPr/>
    </dgm:pt>
    <dgm:pt modelId="{40BA9E15-7A48-457F-8BF7-CDE47ABC1B07}" type="pres">
      <dgm:prSet presAssocID="{BECEFB6D-BBD8-4BB8-85C7-A6C4897A17F2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CD16D201-860C-4B4F-86D2-448AB53DCF7A}" type="presOf" srcId="{4D3602F6-4A56-471E-94CA-95C297AF4D0A}" destId="{FAF4FC6F-67B2-4C23-BD82-FF5779C49F32}" srcOrd="0" destOrd="0" presId="urn:microsoft.com/office/officeart/2005/8/layout/StepDownProcess#1"/>
    <dgm:cxn modelId="{73A5B52C-3ED8-45EB-BCCE-C6D93E37EF95}" srcId="{FB0B7038-E59F-4A80-A75E-7AA9F300D739}" destId="{7FF7E03C-372F-4277-9589-A33F73CC6251}" srcOrd="4" destOrd="0" parTransId="{684CF091-C3B5-4C82-A493-4FAB666C870A}" sibTransId="{492383ED-5CA4-440B-8EC0-9ED04867822D}"/>
    <dgm:cxn modelId="{45E23F34-6B3C-432E-A74C-17D5585E6515}" type="presOf" srcId="{E9FF6F63-DE8B-49AE-AD60-255A714A296C}" destId="{B6B3DBAD-9628-4182-98C9-C3F56A96B563}" srcOrd="0" destOrd="0" presId="urn:microsoft.com/office/officeart/2005/8/layout/StepDownProcess#1"/>
    <dgm:cxn modelId="{0725CC3D-AC97-4175-B9BD-137A6BAC8244}" type="presOf" srcId="{C77B2DE7-72B5-4696-8020-E9D212156430}" destId="{54F8B79A-809C-4F22-B417-84B1257C574F}" srcOrd="0" destOrd="0" presId="urn:microsoft.com/office/officeart/2005/8/layout/StepDownProcess#1"/>
    <dgm:cxn modelId="{7C8EC94E-4A80-4E6B-9920-50CF57BF133D}" srcId="{FB0B7038-E59F-4A80-A75E-7AA9F300D739}" destId="{E9FF6F63-DE8B-49AE-AD60-255A714A296C}" srcOrd="0" destOrd="0" parTransId="{E2F25AF7-B1AC-494B-B2C1-7761C2AD5D10}" sibTransId="{7C3A5ED0-3AE2-4C34-80A5-AFDCC3D00C7D}"/>
    <dgm:cxn modelId="{D2FAAC53-173B-414C-B4C0-D4249E068ACB}" srcId="{FB0B7038-E59F-4A80-A75E-7AA9F300D739}" destId="{3A06C10F-45B9-450B-AB36-63A49DA46CBE}" srcOrd="3" destOrd="0" parTransId="{241C3828-0449-40F3-8003-82DB074C8B44}" sibTransId="{C91959DC-0779-459F-9B21-21EA2A61EB45}"/>
    <dgm:cxn modelId="{59596255-61A3-4099-A95B-DEF621F70D91}" type="presOf" srcId="{FB0B7038-E59F-4A80-A75E-7AA9F300D739}" destId="{4E8D2CA5-E8F3-41AD-B35D-1FCF8CAD3487}" srcOrd="0" destOrd="0" presId="urn:microsoft.com/office/officeart/2005/8/layout/StepDownProcess#1"/>
    <dgm:cxn modelId="{A565D88B-D39B-48EE-805A-AC17D44CDBB4}" srcId="{FB0B7038-E59F-4A80-A75E-7AA9F300D739}" destId="{BECEFB6D-BBD8-4BB8-85C7-A6C4897A17F2}" srcOrd="5" destOrd="0" parTransId="{52AF782E-B870-4493-966D-21A10C10451D}" sibTransId="{69B36233-732C-47C8-B3A1-A835FAD83364}"/>
    <dgm:cxn modelId="{67A543B5-D2CF-48CA-81C7-607C08564E33}" srcId="{FB0B7038-E59F-4A80-A75E-7AA9F300D739}" destId="{4D3602F6-4A56-471E-94CA-95C297AF4D0A}" srcOrd="1" destOrd="0" parTransId="{511DB170-6BB5-4ADD-8085-548C5A4D75BB}" sibTransId="{44F1BF6E-18A0-4182-BD68-FA72641FED89}"/>
    <dgm:cxn modelId="{2D6D38C4-FC02-435E-A379-C5FC1D03F750}" srcId="{FB0B7038-E59F-4A80-A75E-7AA9F300D739}" destId="{C77B2DE7-72B5-4696-8020-E9D212156430}" srcOrd="2" destOrd="0" parTransId="{CFDAE099-E9CA-400D-9E0B-5FF2A223D856}" sibTransId="{00E0D5AB-294E-4D02-9E82-5E730EC20037}"/>
    <dgm:cxn modelId="{1AFC64E3-45B6-4AEA-872A-120D14778F1D}" type="presOf" srcId="{3A06C10F-45B9-450B-AB36-63A49DA46CBE}" destId="{DCFE824C-C8FD-4983-AF13-A67D4E2E914F}" srcOrd="0" destOrd="0" presId="urn:microsoft.com/office/officeart/2005/8/layout/StepDownProcess#1"/>
    <dgm:cxn modelId="{E072D2F0-E2C1-46EA-88E8-B3147C24C427}" type="presOf" srcId="{BECEFB6D-BBD8-4BB8-85C7-A6C4897A17F2}" destId="{40BA9E15-7A48-457F-8BF7-CDE47ABC1B07}" srcOrd="0" destOrd="0" presId="urn:microsoft.com/office/officeart/2005/8/layout/StepDownProcess#1"/>
    <dgm:cxn modelId="{EADC95F9-18A3-43C4-8256-7463CA979AA5}" type="presOf" srcId="{7FF7E03C-372F-4277-9589-A33F73CC6251}" destId="{137933FB-EDE6-4518-A6DA-1CAF2245C4F5}" srcOrd="0" destOrd="0" presId="urn:microsoft.com/office/officeart/2005/8/layout/StepDownProcess#1"/>
    <dgm:cxn modelId="{2558F04E-C004-4ABA-863F-74C5654C151C}" type="presParOf" srcId="{4E8D2CA5-E8F3-41AD-B35D-1FCF8CAD3487}" destId="{4885D9FF-6621-4FC5-A9DE-327AB74500CD}" srcOrd="0" destOrd="0" presId="urn:microsoft.com/office/officeart/2005/8/layout/StepDownProcess#1"/>
    <dgm:cxn modelId="{ECF6AF8D-5D21-4CE3-AF6A-997BAA5A1144}" type="presParOf" srcId="{4885D9FF-6621-4FC5-A9DE-327AB74500CD}" destId="{C1069558-9A0D-4777-9B5C-1F8CC5A904D0}" srcOrd="0" destOrd="0" presId="urn:microsoft.com/office/officeart/2005/8/layout/StepDownProcess#1"/>
    <dgm:cxn modelId="{6F8A4447-9E24-405A-9008-082E42E4A07F}" type="presParOf" srcId="{4885D9FF-6621-4FC5-A9DE-327AB74500CD}" destId="{B6B3DBAD-9628-4182-98C9-C3F56A96B563}" srcOrd="1" destOrd="0" presId="urn:microsoft.com/office/officeart/2005/8/layout/StepDownProcess#1"/>
    <dgm:cxn modelId="{41F84E52-D703-48AC-BC41-51196BA5F9C3}" type="presParOf" srcId="{4885D9FF-6621-4FC5-A9DE-327AB74500CD}" destId="{CF563743-F0CD-43FF-8ED9-181590D5AEC7}" srcOrd="2" destOrd="0" presId="urn:microsoft.com/office/officeart/2005/8/layout/StepDownProcess#1"/>
    <dgm:cxn modelId="{C6D84500-12ED-4B1C-9026-D3DBFED7DAE6}" type="presParOf" srcId="{4E8D2CA5-E8F3-41AD-B35D-1FCF8CAD3487}" destId="{F1E93E89-BF11-425F-8AD8-57BDCD076633}" srcOrd="1" destOrd="0" presId="urn:microsoft.com/office/officeart/2005/8/layout/StepDownProcess#1"/>
    <dgm:cxn modelId="{8E6A5E93-3416-4CEF-9293-ABA4C5E54809}" type="presParOf" srcId="{4E8D2CA5-E8F3-41AD-B35D-1FCF8CAD3487}" destId="{5D08F00E-1A1B-44FE-B733-AC1EDA64F34E}" srcOrd="2" destOrd="0" presId="urn:microsoft.com/office/officeart/2005/8/layout/StepDownProcess#1"/>
    <dgm:cxn modelId="{FD0FCA59-69D6-4708-B3E3-026695EA872F}" type="presParOf" srcId="{5D08F00E-1A1B-44FE-B733-AC1EDA64F34E}" destId="{A3E57910-EB90-4850-9A4E-8662A513D003}" srcOrd="0" destOrd="0" presId="urn:microsoft.com/office/officeart/2005/8/layout/StepDownProcess#1"/>
    <dgm:cxn modelId="{CBCB37D7-16B7-4C64-80B5-2B102D4B224A}" type="presParOf" srcId="{5D08F00E-1A1B-44FE-B733-AC1EDA64F34E}" destId="{FAF4FC6F-67B2-4C23-BD82-FF5779C49F32}" srcOrd="1" destOrd="0" presId="urn:microsoft.com/office/officeart/2005/8/layout/StepDownProcess#1"/>
    <dgm:cxn modelId="{0D83656C-D091-4FA9-A6ED-E1181CBF101E}" type="presParOf" srcId="{5D08F00E-1A1B-44FE-B733-AC1EDA64F34E}" destId="{8F521252-50A6-4EA9-AC51-762FFBA643C9}" srcOrd="2" destOrd="0" presId="urn:microsoft.com/office/officeart/2005/8/layout/StepDownProcess#1"/>
    <dgm:cxn modelId="{845CE9F8-FC21-4FC5-BA4A-2392E4AD2D9C}" type="presParOf" srcId="{4E8D2CA5-E8F3-41AD-B35D-1FCF8CAD3487}" destId="{B2014751-3328-490B-A771-AD3E49DD01DB}" srcOrd="3" destOrd="0" presId="urn:microsoft.com/office/officeart/2005/8/layout/StepDownProcess#1"/>
    <dgm:cxn modelId="{FE3FA7BB-F2DC-4835-8B67-9B8AA3E8231E}" type="presParOf" srcId="{4E8D2CA5-E8F3-41AD-B35D-1FCF8CAD3487}" destId="{694786D1-918A-4EAD-89A6-0B79C452A099}" srcOrd="4" destOrd="0" presId="urn:microsoft.com/office/officeart/2005/8/layout/StepDownProcess#1"/>
    <dgm:cxn modelId="{34E828E6-A097-4DD8-AA71-2CE98FC938A6}" type="presParOf" srcId="{694786D1-918A-4EAD-89A6-0B79C452A099}" destId="{F5DF64AA-0F12-4694-84FE-165F7ECFB7D9}" srcOrd="0" destOrd="0" presId="urn:microsoft.com/office/officeart/2005/8/layout/StepDownProcess#1"/>
    <dgm:cxn modelId="{9F7EE369-D921-485F-96D9-0508AEA82BBE}" type="presParOf" srcId="{694786D1-918A-4EAD-89A6-0B79C452A099}" destId="{54F8B79A-809C-4F22-B417-84B1257C574F}" srcOrd="1" destOrd="0" presId="urn:microsoft.com/office/officeart/2005/8/layout/StepDownProcess#1"/>
    <dgm:cxn modelId="{12040307-62EF-4929-9DD6-BF57B47F73EB}" type="presParOf" srcId="{694786D1-918A-4EAD-89A6-0B79C452A099}" destId="{BD205E09-62D2-4496-A3A0-9AEC12381CCA}" srcOrd="2" destOrd="0" presId="urn:microsoft.com/office/officeart/2005/8/layout/StepDownProcess#1"/>
    <dgm:cxn modelId="{A83F3C41-4909-44E1-8F52-284CC65C6002}" type="presParOf" srcId="{4E8D2CA5-E8F3-41AD-B35D-1FCF8CAD3487}" destId="{98E5CC55-DEF7-401D-9ADB-7B84A9390D5F}" srcOrd="5" destOrd="0" presId="urn:microsoft.com/office/officeart/2005/8/layout/StepDownProcess#1"/>
    <dgm:cxn modelId="{53F3E6DA-A663-4625-A90B-C987ED0D3B60}" type="presParOf" srcId="{4E8D2CA5-E8F3-41AD-B35D-1FCF8CAD3487}" destId="{438CC6CB-C3FC-4AF0-B9AC-A713E5CFF3C3}" srcOrd="6" destOrd="0" presId="urn:microsoft.com/office/officeart/2005/8/layout/StepDownProcess#1"/>
    <dgm:cxn modelId="{CB517120-BBF5-4B79-815F-ADCDD4022F8C}" type="presParOf" srcId="{438CC6CB-C3FC-4AF0-B9AC-A713E5CFF3C3}" destId="{1DF2539E-A2DF-4876-A198-882DCA2F49E0}" srcOrd="0" destOrd="0" presId="urn:microsoft.com/office/officeart/2005/8/layout/StepDownProcess#1"/>
    <dgm:cxn modelId="{69D315B2-2316-40DB-B79C-FCA01FEC592D}" type="presParOf" srcId="{438CC6CB-C3FC-4AF0-B9AC-A713E5CFF3C3}" destId="{DCFE824C-C8FD-4983-AF13-A67D4E2E914F}" srcOrd="1" destOrd="0" presId="urn:microsoft.com/office/officeart/2005/8/layout/StepDownProcess#1"/>
    <dgm:cxn modelId="{943EFA3A-395A-411C-BC05-D0F8E98BB67C}" type="presParOf" srcId="{438CC6CB-C3FC-4AF0-B9AC-A713E5CFF3C3}" destId="{D33E896A-0812-40FC-91EC-17F59EB19E02}" srcOrd="2" destOrd="0" presId="urn:microsoft.com/office/officeart/2005/8/layout/StepDownProcess#1"/>
    <dgm:cxn modelId="{3332C51A-CBFB-49EA-AA5A-5CABC09FBBF5}" type="presParOf" srcId="{4E8D2CA5-E8F3-41AD-B35D-1FCF8CAD3487}" destId="{92CD2250-3331-4D97-9E61-4B436DE72CF8}" srcOrd="7" destOrd="0" presId="urn:microsoft.com/office/officeart/2005/8/layout/StepDownProcess#1"/>
    <dgm:cxn modelId="{13796636-DA07-419D-9B25-8C07E537101C}" type="presParOf" srcId="{4E8D2CA5-E8F3-41AD-B35D-1FCF8CAD3487}" destId="{3C190094-87D0-42AF-A303-66E2B833E6EB}" srcOrd="8" destOrd="0" presId="urn:microsoft.com/office/officeart/2005/8/layout/StepDownProcess#1"/>
    <dgm:cxn modelId="{09A0BF4C-DCD3-431C-AADA-3FD6253CF347}" type="presParOf" srcId="{3C190094-87D0-42AF-A303-66E2B833E6EB}" destId="{15F7BFA6-8668-47D5-8169-3645A1005401}" srcOrd="0" destOrd="0" presId="urn:microsoft.com/office/officeart/2005/8/layout/StepDownProcess#1"/>
    <dgm:cxn modelId="{C0746C8E-026C-4B4E-AEAB-6D12D6DDB3AC}" type="presParOf" srcId="{3C190094-87D0-42AF-A303-66E2B833E6EB}" destId="{137933FB-EDE6-4518-A6DA-1CAF2245C4F5}" srcOrd="1" destOrd="0" presId="urn:microsoft.com/office/officeart/2005/8/layout/StepDownProcess#1"/>
    <dgm:cxn modelId="{ED62B825-7804-4FA2-BD26-7ABEB626B994}" type="presParOf" srcId="{3C190094-87D0-42AF-A303-66E2B833E6EB}" destId="{2E4AFDBD-8D09-4CE6-B832-B22915B6365F}" srcOrd="2" destOrd="0" presId="urn:microsoft.com/office/officeart/2005/8/layout/StepDownProcess#1"/>
    <dgm:cxn modelId="{4C0E6A29-847C-4392-A742-BD0EEE482C82}" type="presParOf" srcId="{4E8D2CA5-E8F3-41AD-B35D-1FCF8CAD3487}" destId="{E3ACDFA7-5ECE-475E-8349-D9AA0413BB97}" srcOrd="9" destOrd="0" presId="urn:microsoft.com/office/officeart/2005/8/layout/StepDownProcess#1"/>
    <dgm:cxn modelId="{6284936D-A2AA-40E3-ADBF-6025AAEA81A4}" type="presParOf" srcId="{4E8D2CA5-E8F3-41AD-B35D-1FCF8CAD3487}" destId="{15CE2294-9C70-46DE-9781-1B3D7EC90AE8}" srcOrd="10" destOrd="0" presId="urn:microsoft.com/office/officeart/2005/8/layout/StepDownProcess#1"/>
    <dgm:cxn modelId="{4BC193D6-9FA6-4848-9650-AE290F83DBE2}" type="presParOf" srcId="{15CE2294-9C70-46DE-9781-1B3D7EC90AE8}" destId="{40BA9E15-7A48-457F-8BF7-CDE47ABC1B07}" srcOrd="0" destOrd="0" presId="urn:microsoft.com/office/officeart/2005/8/layout/StepDownProcess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69558-9A0D-4777-9B5C-1F8CC5A904D0}">
      <dsp:nvSpPr>
        <dsp:cNvPr id="0" name=""/>
        <dsp:cNvSpPr/>
      </dsp:nvSpPr>
      <dsp:spPr>
        <a:xfrm rot="5400000">
          <a:off x="158062" y="1054038"/>
          <a:ext cx="593302" cy="6754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3DBAD-9628-4182-98C9-C3F56A96B563}">
      <dsp:nvSpPr>
        <dsp:cNvPr id="0" name=""/>
        <dsp:cNvSpPr/>
      </dsp:nvSpPr>
      <dsp:spPr>
        <a:xfrm>
          <a:off x="873" y="396350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新建云文档</a:t>
          </a:r>
        </a:p>
      </dsp:txBody>
      <dsp:txXfrm>
        <a:off x="35007" y="430484"/>
        <a:ext cx="930504" cy="630840"/>
      </dsp:txXfrm>
    </dsp:sp>
    <dsp:sp modelId="{CF563743-F0CD-43FF-8ED9-181590D5AEC7}">
      <dsp:nvSpPr>
        <dsp:cNvPr id="0" name=""/>
        <dsp:cNvSpPr/>
      </dsp:nvSpPr>
      <dsp:spPr>
        <a:xfrm>
          <a:off x="999645" y="463026"/>
          <a:ext cx="726411" cy="56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57910-EB90-4850-9A4E-8662A513D003}">
      <dsp:nvSpPr>
        <dsp:cNvPr id="0" name=""/>
        <dsp:cNvSpPr/>
      </dsp:nvSpPr>
      <dsp:spPr>
        <a:xfrm rot="5400000">
          <a:off x="986150" y="1839367"/>
          <a:ext cx="593302" cy="6754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4FC6F-67B2-4C23-BD82-FF5779C49F32}">
      <dsp:nvSpPr>
        <dsp:cNvPr id="0" name=""/>
        <dsp:cNvSpPr/>
      </dsp:nvSpPr>
      <dsp:spPr>
        <a:xfrm>
          <a:off x="828961" y="1181679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文档云同步</a:t>
          </a:r>
        </a:p>
      </dsp:txBody>
      <dsp:txXfrm>
        <a:off x="863095" y="1215813"/>
        <a:ext cx="930504" cy="630840"/>
      </dsp:txXfrm>
    </dsp:sp>
    <dsp:sp modelId="{8F521252-50A6-4EA9-AC51-762FFBA643C9}">
      <dsp:nvSpPr>
        <dsp:cNvPr id="0" name=""/>
        <dsp:cNvSpPr/>
      </dsp:nvSpPr>
      <dsp:spPr>
        <a:xfrm>
          <a:off x="1827733" y="1248355"/>
          <a:ext cx="726411" cy="56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F64AA-0F12-4694-84FE-165F7ECFB7D9}">
      <dsp:nvSpPr>
        <dsp:cNvPr id="0" name=""/>
        <dsp:cNvSpPr/>
      </dsp:nvSpPr>
      <dsp:spPr>
        <a:xfrm rot="5400000">
          <a:off x="1814239" y="2624696"/>
          <a:ext cx="593302" cy="6754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8B79A-809C-4F22-B417-84B1257C574F}">
      <dsp:nvSpPr>
        <dsp:cNvPr id="0" name=""/>
        <dsp:cNvSpPr/>
      </dsp:nvSpPr>
      <dsp:spPr>
        <a:xfrm>
          <a:off x="1657049" y="1967008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打开云文档</a:t>
          </a:r>
        </a:p>
      </dsp:txBody>
      <dsp:txXfrm>
        <a:off x="1691183" y="2001142"/>
        <a:ext cx="930504" cy="630840"/>
      </dsp:txXfrm>
    </dsp:sp>
    <dsp:sp modelId="{BD205E09-62D2-4496-A3A0-9AEC12381CCA}">
      <dsp:nvSpPr>
        <dsp:cNvPr id="0" name=""/>
        <dsp:cNvSpPr/>
      </dsp:nvSpPr>
      <dsp:spPr>
        <a:xfrm>
          <a:off x="2655821" y="2033684"/>
          <a:ext cx="726411" cy="56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2539E-A2DF-4876-A198-882DCA2F49E0}">
      <dsp:nvSpPr>
        <dsp:cNvPr id="0" name=""/>
        <dsp:cNvSpPr/>
      </dsp:nvSpPr>
      <dsp:spPr>
        <a:xfrm rot="5400000">
          <a:off x="2642327" y="3410025"/>
          <a:ext cx="593302" cy="6754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E824C-C8FD-4983-AF13-A67D4E2E914F}">
      <dsp:nvSpPr>
        <dsp:cNvPr id="0" name=""/>
        <dsp:cNvSpPr/>
      </dsp:nvSpPr>
      <dsp:spPr>
        <a:xfrm>
          <a:off x="2485138" y="2752337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1200" kern="1200"/>
            <a:t>分享文档</a:t>
          </a:r>
        </a:p>
      </dsp:txBody>
      <dsp:txXfrm>
        <a:off x="2519272" y="2786471"/>
        <a:ext cx="930504" cy="630840"/>
      </dsp:txXfrm>
    </dsp:sp>
    <dsp:sp modelId="{D33E896A-0812-40FC-91EC-17F59EB19E02}">
      <dsp:nvSpPr>
        <dsp:cNvPr id="0" name=""/>
        <dsp:cNvSpPr/>
      </dsp:nvSpPr>
      <dsp:spPr>
        <a:xfrm>
          <a:off x="3483910" y="2819013"/>
          <a:ext cx="726411" cy="56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7BFA6-8668-47D5-8169-3645A1005401}">
      <dsp:nvSpPr>
        <dsp:cNvPr id="0" name=""/>
        <dsp:cNvSpPr/>
      </dsp:nvSpPr>
      <dsp:spPr>
        <a:xfrm rot="5400000">
          <a:off x="3470415" y="4195354"/>
          <a:ext cx="593302" cy="6754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933FB-EDE6-4518-A6DA-1CAF2245C4F5}">
      <dsp:nvSpPr>
        <dsp:cNvPr id="0" name=""/>
        <dsp:cNvSpPr/>
      </dsp:nvSpPr>
      <dsp:spPr>
        <a:xfrm>
          <a:off x="3313226" y="3537666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1200" kern="1200"/>
            <a:t>多人协作编辑</a:t>
          </a:r>
        </a:p>
      </dsp:txBody>
      <dsp:txXfrm>
        <a:off x="3347360" y="3571800"/>
        <a:ext cx="930504" cy="630840"/>
      </dsp:txXfrm>
    </dsp:sp>
    <dsp:sp modelId="{2E4AFDBD-8D09-4CE6-B832-B22915B6365F}">
      <dsp:nvSpPr>
        <dsp:cNvPr id="0" name=""/>
        <dsp:cNvSpPr/>
      </dsp:nvSpPr>
      <dsp:spPr>
        <a:xfrm>
          <a:off x="4311998" y="3604342"/>
          <a:ext cx="726411" cy="56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BA9E15-7A48-457F-8BF7-CDE47ABC1B07}">
      <dsp:nvSpPr>
        <dsp:cNvPr id="0" name=""/>
        <dsp:cNvSpPr/>
      </dsp:nvSpPr>
      <dsp:spPr>
        <a:xfrm>
          <a:off x="4141314" y="4322996"/>
          <a:ext cx="998772" cy="6991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US" sz="1200" kern="1200"/>
            <a:t>参与协作</a:t>
          </a:r>
        </a:p>
      </dsp:txBody>
      <dsp:txXfrm>
        <a:off x="4175448" y="4357130"/>
        <a:ext cx="930504" cy="63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#1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36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5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50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724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8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.xml"/><Relationship Id="rId7" Type="http://schemas.openxmlformats.org/officeDocument/2006/relationships/image" Target="../media/image6.png"/><Relationship Id="rId12" Type="http://schemas.openxmlformats.org/officeDocument/2006/relationships/image" Target="../media/image5.sv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0" Type="http://schemas.openxmlformats.org/officeDocument/2006/relationships/image" Target="../media/image3.svg"/><Relationship Id="rId4" Type="http://schemas.openxmlformats.org/officeDocument/2006/relationships/tags" Target="../tags/tag15.xml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sv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.svg"/><Relationship Id="rId5" Type="http://schemas.openxmlformats.org/officeDocument/2006/relationships/tags" Target="../tags/tag36.xml"/><Relationship Id="rId10" Type="http://schemas.openxmlformats.org/officeDocument/2006/relationships/image" Target="../media/image4.png"/><Relationship Id="rId4" Type="http://schemas.openxmlformats.org/officeDocument/2006/relationships/tags" Target="../tags/tag35.xml"/><Relationship Id="rId9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5.sv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.svg"/><Relationship Id="rId5" Type="http://schemas.openxmlformats.org/officeDocument/2006/relationships/tags" Target="../tags/tag42.xml"/><Relationship Id="rId10" Type="http://schemas.openxmlformats.org/officeDocument/2006/relationships/image" Target="../media/image2.png"/><Relationship Id="rId4" Type="http://schemas.openxmlformats.org/officeDocument/2006/relationships/tags" Target="../tags/tag41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4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3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2.png"/><Relationship Id="rId5" Type="http://schemas.openxmlformats.org/officeDocument/2006/relationships/tags" Target="../tags/tag5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4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3.sv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png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4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3.sv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2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6" Type="http://schemas.openxmlformats.org/officeDocument/2006/relationships/image" Target="../media/image5.sv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4.pn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5.sv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3.svg"/><Relationship Id="rId5" Type="http://schemas.openxmlformats.org/officeDocument/2006/relationships/tags" Target="../tags/tag88.xml"/><Relationship Id="rId10" Type="http://schemas.openxmlformats.org/officeDocument/2006/relationships/image" Target="../media/image2.png"/><Relationship Id="rId4" Type="http://schemas.openxmlformats.org/officeDocument/2006/relationships/tags" Target="../tags/tag8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5.sv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image" Target="../media/image4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3.svg"/><Relationship Id="rId5" Type="http://schemas.openxmlformats.org/officeDocument/2006/relationships/tags" Target="../tags/tag98.xml"/><Relationship Id="rId10" Type="http://schemas.openxmlformats.org/officeDocument/2006/relationships/image" Target="../media/image2.png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18.xml"/><Relationship Id="rId7" Type="http://schemas.openxmlformats.org/officeDocument/2006/relationships/image" Target="../media/image6.png"/><Relationship Id="rId12" Type="http://schemas.openxmlformats.org/officeDocument/2006/relationships/image" Target="../media/image5.sv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slideMaster" Target="../slideMasters/slideMaster4.xml"/><Relationship Id="rId11" Type="http://schemas.openxmlformats.org/officeDocument/2006/relationships/image" Target="../media/image4.png"/><Relationship Id="rId5" Type="http://schemas.openxmlformats.org/officeDocument/2006/relationships/tags" Target="../tags/tag120.xml"/><Relationship Id="rId10" Type="http://schemas.openxmlformats.org/officeDocument/2006/relationships/image" Target="../media/image3.svg"/><Relationship Id="rId4" Type="http://schemas.openxmlformats.org/officeDocument/2006/relationships/tags" Target="../tags/tag119.xml"/><Relationship Id="rId9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sv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5.svg"/><Relationship Id="rId5" Type="http://schemas.openxmlformats.org/officeDocument/2006/relationships/tags" Target="../tags/tag140.xml"/><Relationship Id="rId10" Type="http://schemas.openxmlformats.org/officeDocument/2006/relationships/image" Target="../media/image4.png"/><Relationship Id="rId4" Type="http://schemas.openxmlformats.org/officeDocument/2006/relationships/tags" Target="../tags/tag139.xml"/><Relationship Id="rId9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5.sv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4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3.svg"/><Relationship Id="rId5" Type="http://schemas.openxmlformats.org/officeDocument/2006/relationships/tags" Target="../tags/tag146.xml"/><Relationship Id="rId10" Type="http://schemas.openxmlformats.org/officeDocument/2006/relationships/image" Target="../media/image2.png"/><Relationship Id="rId4" Type="http://schemas.openxmlformats.org/officeDocument/2006/relationships/tags" Target="../tags/tag145.xml"/><Relationship Id="rId9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4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3.sv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2.png"/><Relationship Id="rId5" Type="http://schemas.openxmlformats.org/officeDocument/2006/relationships/tags" Target="../tags/tag154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4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3.sv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2.png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4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3.sv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2.png"/><Relationship Id="rId5" Type="http://schemas.openxmlformats.org/officeDocument/2006/relationships/tags" Target="../tags/tag172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../media/image5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2.pn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slideMaster" Target="../slideMasters/slideMaster4.xml"/><Relationship Id="rId2" Type="http://schemas.openxmlformats.org/officeDocument/2006/relationships/tags" Target="../tags/tag178.xml"/><Relationship Id="rId16" Type="http://schemas.openxmlformats.org/officeDocument/2006/relationships/image" Target="../media/image5.sv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5" Type="http://schemas.openxmlformats.org/officeDocument/2006/relationships/image" Target="../media/image4.png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image" Target="../media/image5.sv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4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3.svg"/><Relationship Id="rId5" Type="http://schemas.openxmlformats.org/officeDocument/2006/relationships/tags" Target="../tags/tag192.xml"/><Relationship Id="rId10" Type="http://schemas.openxmlformats.org/officeDocument/2006/relationships/image" Target="../media/image2.png"/><Relationship Id="rId4" Type="http://schemas.openxmlformats.org/officeDocument/2006/relationships/tags" Target="../tags/tag191.xml"/><Relationship Id="rId9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)8PAMZ$M@5}{CFN0DK}8D4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993"/>
            <a:ext cx="12192000" cy="684801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标题 3"/>
          <p:cNvSpPr txBox="1"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5" name="副标题 4"/>
          <p:cNvSpPr txBox="1">
            <a:spLocks noGrp="1"/>
          </p:cNvSpPr>
          <p:nvPr>
            <p:ph type="subTitle" idx="3" hasCustomPrompt="1"/>
            <p:custDataLst>
              <p:tags r:id="rId6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53" y="2500136"/>
            <a:ext cx="3235350" cy="1857717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90" y="2168898"/>
            <a:ext cx="4389120" cy="2520204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)8PAMZ$M@5}{CFN0DK}8D4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993"/>
            <a:ext cx="12192000" cy="684801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053" y="4342662"/>
            <a:ext cx="4826038" cy="38330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106952"/>
            <a:ext cx="4826038" cy="1076960"/>
          </a:xfrm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)8PAMZ$M@5}{CFN0DK}8D4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993"/>
            <a:ext cx="12192000" cy="684801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053" y="4342662"/>
            <a:ext cx="4826038" cy="38330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106952"/>
            <a:ext cx="4826038" cy="1076960"/>
          </a:xfrm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)8PAMZ$M@5}{CFN0DK}8D4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993"/>
            <a:ext cx="12192000" cy="684801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3" hasCustomPrompt="1"/>
            <p:custDataLst>
              <p:tags r:id="rId3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53" y="2500136"/>
            <a:ext cx="3235350" cy="1857717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790" y="2168898"/>
            <a:ext cx="4389120" cy="2520204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)8PAMZ$M@5}{CFN0DK}8D4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993"/>
            <a:ext cx="12192000" cy="684801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053" y="4342662"/>
            <a:ext cx="4826038" cy="38330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3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106952"/>
            <a:ext cx="4826038" cy="1076960"/>
          </a:xfrm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乐喵体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tags" Target="../tags/tag109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ags" Target="../tags/tag10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ags" Target="../tags/tag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9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tags" Target="../tags/tag284.xml"/><Relationship Id="rId7" Type="http://schemas.openxmlformats.org/officeDocument/2006/relationships/image" Target="../media/image2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0.png"/><Relationship Id="rId4" Type="http://schemas.openxmlformats.org/officeDocument/2006/relationships/tags" Target="../tags/tag285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3.jpeg"/><Relationship Id="rId3" Type="http://schemas.openxmlformats.org/officeDocument/2006/relationships/tags" Target="../tags/tag288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2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5.svg"/><Relationship Id="rId5" Type="http://schemas.openxmlformats.org/officeDocument/2006/relationships/tags" Target="../tags/tag290.xml"/><Relationship Id="rId10" Type="http://schemas.openxmlformats.org/officeDocument/2006/relationships/image" Target="../media/image4.png"/><Relationship Id="rId4" Type="http://schemas.openxmlformats.org/officeDocument/2006/relationships/tags" Target="../tags/tag289.xml"/><Relationship Id="rId9" Type="http://schemas.openxmlformats.org/officeDocument/2006/relationships/image" Target="../media/image3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293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svg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image" Target="../media/image4.png"/><Relationship Id="rId5" Type="http://schemas.openxmlformats.org/officeDocument/2006/relationships/tags" Target="../tags/tag295.xml"/><Relationship Id="rId10" Type="http://schemas.openxmlformats.org/officeDocument/2006/relationships/image" Target="../media/image3.svg"/><Relationship Id="rId4" Type="http://schemas.openxmlformats.org/officeDocument/2006/relationships/tags" Target="../tags/tag294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13" Type="http://schemas.openxmlformats.org/officeDocument/2006/relationships/tags" Target="../tags/tag309.xml"/><Relationship Id="rId18" Type="http://schemas.openxmlformats.org/officeDocument/2006/relationships/tags" Target="../tags/tag314.xml"/><Relationship Id="rId3" Type="http://schemas.openxmlformats.org/officeDocument/2006/relationships/tags" Target="../tags/tag299.xml"/><Relationship Id="rId21" Type="http://schemas.openxmlformats.org/officeDocument/2006/relationships/tags" Target="../tags/tag317.xml"/><Relationship Id="rId7" Type="http://schemas.openxmlformats.org/officeDocument/2006/relationships/tags" Target="../tags/tag303.xml"/><Relationship Id="rId12" Type="http://schemas.openxmlformats.org/officeDocument/2006/relationships/tags" Target="../tags/tag308.xml"/><Relationship Id="rId17" Type="http://schemas.openxmlformats.org/officeDocument/2006/relationships/tags" Target="../tags/tag313.xml"/><Relationship Id="rId2" Type="http://schemas.openxmlformats.org/officeDocument/2006/relationships/tags" Target="../tags/tag298.xml"/><Relationship Id="rId16" Type="http://schemas.openxmlformats.org/officeDocument/2006/relationships/tags" Target="../tags/tag312.xml"/><Relationship Id="rId20" Type="http://schemas.openxmlformats.org/officeDocument/2006/relationships/tags" Target="../tags/tag316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tags" Target="../tags/tag307.xml"/><Relationship Id="rId24" Type="http://schemas.openxmlformats.org/officeDocument/2006/relationships/slideLayout" Target="../slideLayouts/slideLayout39.xml"/><Relationship Id="rId5" Type="http://schemas.openxmlformats.org/officeDocument/2006/relationships/tags" Target="../tags/tag301.xml"/><Relationship Id="rId15" Type="http://schemas.openxmlformats.org/officeDocument/2006/relationships/tags" Target="../tags/tag311.xml"/><Relationship Id="rId23" Type="http://schemas.openxmlformats.org/officeDocument/2006/relationships/tags" Target="../tags/tag319.xml"/><Relationship Id="rId10" Type="http://schemas.openxmlformats.org/officeDocument/2006/relationships/tags" Target="../tags/tag306.xml"/><Relationship Id="rId19" Type="http://schemas.openxmlformats.org/officeDocument/2006/relationships/tags" Target="../tags/tag315.xml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4" Type="http://schemas.openxmlformats.org/officeDocument/2006/relationships/tags" Target="../tags/tag310.xml"/><Relationship Id="rId22" Type="http://schemas.openxmlformats.org/officeDocument/2006/relationships/tags" Target="../tags/tag3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7" Type="http://schemas.openxmlformats.org/officeDocument/2006/relationships/image" Target="../media/image37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25.xml"/><Relationship Id="rId7" Type="http://schemas.openxmlformats.org/officeDocument/2006/relationships/slideLayout" Target="../slideLayouts/slideLayout39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331.xml"/><Relationship Id="rId7" Type="http://schemas.openxmlformats.org/officeDocument/2006/relationships/slideLayout" Target="../slideLayouts/slideLayout39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11" Type="http://schemas.openxmlformats.org/officeDocument/2006/relationships/image" Target="../media/image41.png"/><Relationship Id="rId5" Type="http://schemas.openxmlformats.org/officeDocument/2006/relationships/tags" Target="../tags/tag333.xml"/><Relationship Id="rId10" Type="http://schemas.openxmlformats.org/officeDocument/2006/relationships/image" Target="../media/image40.jpeg"/><Relationship Id="rId4" Type="http://schemas.openxmlformats.org/officeDocument/2006/relationships/tags" Target="../tags/tag332.xml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13" Type="http://schemas.openxmlformats.org/officeDocument/2006/relationships/tags" Target="../tags/tag347.xml"/><Relationship Id="rId3" Type="http://schemas.openxmlformats.org/officeDocument/2006/relationships/tags" Target="../tags/tag337.xml"/><Relationship Id="rId7" Type="http://schemas.openxmlformats.org/officeDocument/2006/relationships/tags" Target="../tags/tag341.xml"/><Relationship Id="rId12" Type="http://schemas.openxmlformats.org/officeDocument/2006/relationships/tags" Target="../tags/tag346.xml"/><Relationship Id="rId2" Type="http://schemas.openxmlformats.org/officeDocument/2006/relationships/tags" Target="../tags/tag336.xml"/><Relationship Id="rId16" Type="http://schemas.openxmlformats.org/officeDocument/2006/relationships/image" Target="../media/image42.png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tags" Target="../tags/tag345.xml"/><Relationship Id="rId5" Type="http://schemas.openxmlformats.org/officeDocument/2006/relationships/tags" Target="../tags/tag339.xml"/><Relationship Id="rId15" Type="http://schemas.openxmlformats.org/officeDocument/2006/relationships/notesSlide" Target="../notesSlides/notesSlide13.xml"/><Relationship Id="rId10" Type="http://schemas.openxmlformats.org/officeDocument/2006/relationships/tags" Target="../tags/tag344.xml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350.xml"/><Relationship Id="rId7" Type="http://schemas.openxmlformats.org/officeDocument/2006/relationships/slideLayout" Target="../slideLayouts/slideLayout39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10" Type="http://schemas.openxmlformats.org/officeDocument/2006/relationships/image" Target="../media/image43.png"/><Relationship Id="rId4" Type="http://schemas.openxmlformats.org/officeDocument/2006/relationships/tags" Target="../tags/tag351.xml"/><Relationship Id="rId9" Type="http://schemas.openxmlformats.org/officeDocument/2006/relationships/hyperlink" Target="https://www.iconfont.cn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26" Type="http://schemas.openxmlformats.org/officeDocument/2006/relationships/slideLayout" Target="../slideLayouts/slideLayout18.xml"/><Relationship Id="rId3" Type="http://schemas.openxmlformats.org/officeDocument/2006/relationships/tags" Target="../tags/tag356.xml"/><Relationship Id="rId21" Type="http://schemas.openxmlformats.org/officeDocument/2006/relationships/tags" Target="../tags/tag374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25" Type="http://schemas.openxmlformats.org/officeDocument/2006/relationships/tags" Target="../tags/tag378.xml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20" Type="http://schemas.openxmlformats.org/officeDocument/2006/relationships/tags" Target="../tags/tag373.xml"/><Relationship Id="rId29" Type="http://schemas.openxmlformats.org/officeDocument/2006/relationships/image" Target="../media/image3.svg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24" Type="http://schemas.openxmlformats.org/officeDocument/2006/relationships/tags" Target="../tags/tag377.xml"/><Relationship Id="rId32" Type="http://schemas.openxmlformats.org/officeDocument/2006/relationships/image" Target="../media/image44.png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23" Type="http://schemas.openxmlformats.org/officeDocument/2006/relationships/tags" Target="../tags/tag376.xml"/><Relationship Id="rId28" Type="http://schemas.openxmlformats.org/officeDocument/2006/relationships/image" Target="../media/image2.png"/><Relationship Id="rId10" Type="http://schemas.openxmlformats.org/officeDocument/2006/relationships/tags" Target="../tags/tag363.xml"/><Relationship Id="rId19" Type="http://schemas.openxmlformats.org/officeDocument/2006/relationships/tags" Target="../tags/tag372.xml"/><Relationship Id="rId31" Type="http://schemas.openxmlformats.org/officeDocument/2006/relationships/image" Target="../media/image5.svg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Relationship Id="rId22" Type="http://schemas.openxmlformats.org/officeDocument/2006/relationships/tags" Target="../tags/tag375.xml"/><Relationship Id="rId27" Type="http://schemas.openxmlformats.org/officeDocument/2006/relationships/notesSlide" Target="../notesSlides/notesSlide15.xml"/><Relationship Id="rId30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4.png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3.sv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image" Target="../media/image2.png"/><Relationship Id="rId5" Type="http://schemas.openxmlformats.org/officeDocument/2006/relationships/tags" Target="../tags/tag20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2.xml"/><Relationship Id="rId4" Type="http://schemas.openxmlformats.org/officeDocument/2006/relationships/tags" Target="../tags/tag20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26" Type="http://schemas.openxmlformats.org/officeDocument/2006/relationships/tags" Target="../tags/tag404.xml"/><Relationship Id="rId39" Type="http://schemas.openxmlformats.org/officeDocument/2006/relationships/tags" Target="../tags/tag417.xml"/><Relationship Id="rId21" Type="http://schemas.openxmlformats.org/officeDocument/2006/relationships/tags" Target="../tags/tag399.xml"/><Relationship Id="rId34" Type="http://schemas.openxmlformats.org/officeDocument/2006/relationships/tags" Target="../tags/tag412.xml"/><Relationship Id="rId42" Type="http://schemas.openxmlformats.org/officeDocument/2006/relationships/image" Target="../media/image2.png"/><Relationship Id="rId7" Type="http://schemas.openxmlformats.org/officeDocument/2006/relationships/tags" Target="../tags/tag38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29" Type="http://schemas.openxmlformats.org/officeDocument/2006/relationships/tags" Target="../tags/tag407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24" Type="http://schemas.openxmlformats.org/officeDocument/2006/relationships/tags" Target="../tags/tag402.xml"/><Relationship Id="rId32" Type="http://schemas.openxmlformats.org/officeDocument/2006/relationships/tags" Target="../tags/tag410.xml"/><Relationship Id="rId37" Type="http://schemas.openxmlformats.org/officeDocument/2006/relationships/tags" Target="../tags/tag415.xml"/><Relationship Id="rId40" Type="http://schemas.openxmlformats.org/officeDocument/2006/relationships/tags" Target="../tags/tag418.xml"/><Relationship Id="rId45" Type="http://schemas.openxmlformats.org/officeDocument/2006/relationships/image" Target="../media/image5.svg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23" Type="http://schemas.openxmlformats.org/officeDocument/2006/relationships/tags" Target="../tags/tag401.xml"/><Relationship Id="rId28" Type="http://schemas.openxmlformats.org/officeDocument/2006/relationships/tags" Target="../tags/tag406.xml"/><Relationship Id="rId36" Type="http://schemas.openxmlformats.org/officeDocument/2006/relationships/tags" Target="../tags/tag414.xml"/><Relationship Id="rId10" Type="http://schemas.openxmlformats.org/officeDocument/2006/relationships/tags" Target="../tags/tag388.xml"/><Relationship Id="rId19" Type="http://schemas.openxmlformats.org/officeDocument/2006/relationships/tags" Target="../tags/tag397.xml"/><Relationship Id="rId31" Type="http://schemas.openxmlformats.org/officeDocument/2006/relationships/tags" Target="../tags/tag409.xml"/><Relationship Id="rId44" Type="http://schemas.openxmlformats.org/officeDocument/2006/relationships/image" Target="../media/image4.png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Relationship Id="rId22" Type="http://schemas.openxmlformats.org/officeDocument/2006/relationships/tags" Target="../tags/tag400.xml"/><Relationship Id="rId27" Type="http://schemas.openxmlformats.org/officeDocument/2006/relationships/tags" Target="../tags/tag405.xml"/><Relationship Id="rId30" Type="http://schemas.openxmlformats.org/officeDocument/2006/relationships/tags" Target="../tags/tag408.xml"/><Relationship Id="rId35" Type="http://schemas.openxmlformats.org/officeDocument/2006/relationships/tags" Target="../tags/tag413.xml"/><Relationship Id="rId43" Type="http://schemas.openxmlformats.org/officeDocument/2006/relationships/image" Target="../media/image3.svg"/><Relationship Id="rId8" Type="http://schemas.openxmlformats.org/officeDocument/2006/relationships/tags" Target="../tags/tag386.xml"/><Relationship Id="rId3" Type="http://schemas.openxmlformats.org/officeDocument/2006/relationships/tags" Target="../tags/tag381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5" Type="http://schemas.openxmlformats.org/officeDocument/2006/relationships/tags" Target="../tags/tag403.xml"/><Relationship Id="rId33" Type="http://schemas.openxmlformats.org/officeDocument/2006/relationships/tags" Target="../tags/tag411.xml"/><Relationship Id="rId38" Type="http://schemas.openxmlformats.org/officeDocument/2006/relationships/tags" Target="../tags/tag416.xml"/><Relationship Id="rId20" Type="http://schemas.openxmlformats.org/officeDocument/2006/relationships/tags" Target="../tags/tag398.xml"/><Relationship Id="rId4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421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svg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tags" Target="../tags/tag424.xml"/><Relationship Id="rId11" Type="http://schemas.openxmlformats.org/officeDocument/2006/relationships/image" Target="../media/image4.png"/><Relationship Id="rId5" Type="http://schemas.openxmlformats.org/officeDocument/2006/relationships/tags" Target="../tags/tag423.xml"/><Relationship Id="rId10" Type="http://schemas.openxmlformats.org/officeDocument/2006/relationships/image" Target="../media/image3.svg"/><Relationship Id="rId4" Type="http://schemas.openxmlformats.org/officeDocument/2006/relationships/tags" Target="../tags/tag422.xml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427.xml"/><Relationship Id="rId7" Type="http://schemas.openxmlformats.org/officeDocument/2006/relationships/slideLayout" Target="../slideLayouts/slideLayout39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c.chinaz.com/" TargetMode="External"/><Relationship Id="rId3" Type="http://schemas.openxmlformats.org/officeDocument/2006/relationships/tags" Target="../tags/tag433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38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40.xml"/><Relationship Id="rId4" Type="http://schemas.openxmlformats.org/officeDocument/2006/relationships/tags" Target="../tags/tag43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43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2" Type="http://schemas.openxmlformats.org/officeDocument/2006/relationships/tags" Target="../tags/tag447.xml"/><Relationship Id="rId16" Type="http://schemas.openxmlformats.org/officeDocument/2006/relationships/image" Target="../media/image50.png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5" Type="http://schemas.openxmlformats.org/officeDocument/2006/relationships/tags" Target="../tags/tag450.xml"/><Relationship Id="rId15" Type="http://schemas.openxmlformats.org/officeDocument/2006/relationships/notesSlide" Target="../notesSlides/notesSlide21.xml"/><Relationship Id="rId10" Type="http://schemas.openxmlformats.org/officeDocument/2006/relationships/tags" Target="../tags/tag455.xml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61.xml"/><Relationship Id="rId7" Type="http://schemas.openxmlformats.org/officeDocument/2006/relationships/hyperlink" Target="https://www.audacityteam.org/" TargetMode="Externa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svg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11" Type="http://schemas.openxmlformats.org/officeDocument/2006/relationships/image" Target="../media/image4.png"/><Relationship Id="rId5" Type="http://schemas.openxmlformats.org/officeDocument/2006/relationships/tags" Target="../tags/tag466.xml"/><Relationship Id="rId10" Type="http://schemas.openxmlformats.org/officeDocument/2006/relationships/image" Target="../media/image3.svg"/><Relationship Id="rId4" Type="http://schemas.openxmlformats.org/officeDocument/2006/relationships/tags" Target="../tags/tag465.xm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70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72.xml"/><Relationship Id="rId4" Type="http://schemas.openxmlformats.org/officeDocument/2006/relationships/tags" Target="../tags/tag47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tags" Target="../tags/tag220.xml"/><Relationship Id="rId18" Type="http://schemas.openxmlformats.org/officeDocument/2006/relationships/tags" Target="../tags/tag225.xml"/><Relationship Id="rId26" Type="http://schemas.openxmlformats.org/officeDocument/2006/relationships/notesSlide" Target="../notesSlides/notesSlide3.xml"/><Relationship Id="rId3" Type="http://schemas.openxmlformats.org/officeDocument/2006/relationships/tags" Target="../tags/tag210.xml"/><Relationship Id="rId21" Type="http://schemas.openxmlformats.org/officeDocument/2006/relationships/tags" Target="../tags/tag228.xml"/><Relationship Id="rId7" Type="http://schemas.openxmlformats.org/officeDocument/2006/relationships/tags" Target="../tags/tag214.xml"/><Relationship Id="rId12" Type="http://schemas.openxmlformats.org/officeDocument/2006/relationships/tags" Target="../tags/tag219.xml"/><Relationship Id="rId17" Type="http://schemas.openxmlformats.org/officeDocument/2006/relationships/tags" Target="../tags/tag224.xml"/><Relationship Id="rId25" Type="http://schemas.openxmlformats.org/officeDocument/2006/relationships/slideLayout" Target="../slideLayouts/slideLayout17.xml"/><Relationship Id="rId2" Type="http://schemas.openxmlformats.org/officeDocument/2006/relationships/tags" Target="../tags/tag209.xml"/><Relationship Id="rId16" Type="http://schemas.openxmlformats.org/officeDocument/2006/relationships/tags" Target="../tags/tag223.xml"/><Relationship Id="rId20" Type="http://schemas.openxmlformats.org/officeDocument/2006/relationships/tags" Target="../tags/tag227.xml"/><Relationship Id="rId29" Type="http://schemas.openxmlformats.org/officeDocument/2006/relationships/image" Target="../media/image13.png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tags" Target="../tags/tag218.xml"/><Relationship Id="rId24" Type="http://schemas.openxmlformats.org/officeDocument/2006/relationships/tags" Target="../tags/tag231.xml"/><Relationship Id="rId5" Type="http://schemas.openxmlformats.org/officeDocument/2006/relationships/tags" Target="../tags/tag212.xml"/><Relationship Id="rId15" Type="http://schemas.openxmlformats.org/officeDocument/2006/relationships/tags" Target="../tags/tag222.xml"/><Relationship Id="rId23" Type="http://schemas.openxmlformats.org/officeDocument/2006/relationships/tags" Target="../tags/tag230.xml"/><Relationship Id="rId28" Type="http://schemas.openxmlformats.org/officeDocument/2006/relationships/image" Target="../media/image12.svg"/><Relationship Id="rId10" Type="http://schemas.openxmlformats.org/officeDocument/2006/relationships/tags" Target="../tags/tag217.xml"/><Relationship Id="rId19" Type="http://schemas.openxmlformats.org/officeDocument/2006/relationships/tags" Target="../tags/tag226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tags" Target="../tags/tag221.xml"/><Relationship Id="rId22" Type="http://schemas.openxmlformats.org/officeDocument/2006/relationships/tags" Target="../tags/tag229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475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77.xml"/><Relationship Id="rId4" Type="http://schemas.openxmlformats.org/officeDocument/2006/relationships/tags" Target="../tags/tag47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80.xml"/><Relationship Id="rId7" Type="http://schemas.openxmlformats.org/officeDocument/2006/relationships/image" Target="../media/image54.png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4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7" Type="http://schemas.openxmlformats.org/officeDocument/2006/relationships/image" Target="../media/image56.png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48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88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90.xml"/><Relationship Id="rId4" Type="http://schemas.openxmlformats.org/officeDocument/2006/relationships/tags" Target="../tags/tag48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obsproject.com/" TargetMode="External"/><Relationship Id="rId3" Type="http://schemas.openxmlformats.org/officeDocument/2006/relationships/tags" Target="../tags/tag493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495.xml"/><Relationship Id="rId10" Type="http://schemas.openxmlformats.org/officeDocument/2006/relationships/image" Target="../media/image59.png"/><Relationship Id="rId4" Type="http://schemas.openxmlformats.org/officeDocument/2006/relationships/tags" Target="../tags/tag494.xml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openxmlformats.org/officeDocument/2006/relationships/tags" Target="../tags/tag498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svg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11" Type="http://schemas.openxmlformats.org/officeDocument/2006/relationships/image" Target="../media/image4.png"/><Relationship Id="rId5" Type="http://schemas.openxmlformats.org/officeDocument/2006/relationships/tags" Target="../tags/tag500.xml"/><Relationship Id="rId10" Type="http://schemas.openxmlformats.org/officeDocument/2006/relationships/image" Target="../media/image3.svg"/><Relationship Id="rId4" Type="http://schemas.openxmlformats.org/officeDocument/2006/relationships/tags" Target="../tags/tag499.xml"/><Relationship Id="rId9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04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506.xml"/><Relationship Id="rId4" Type="http://schemas.openxmlformats.org/officeDocument/2006/relationships/tags" Target="../tags/tag50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tags" Target="../tags/tag509.xml"/><Relationship Id="rId7" Type="http://schemas.openxmlformats.org/officeDocument/2006/relationships/notesSlide" Target="../notesSlides/notesSlide32.xml"/><Relationship Id="rId12" Type="http://schemas.microsoft.com/office/2007/relationships/diagramDrawing" Target="../diagrams/drawing1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slideLayout" Target="../slideLayouts/slideLayout39.xml"/><Relationship Id="rId11" Type="http://schemas.openxmlformats.org/officeDocument/2006/relationships/diagramColors" Target="../diagrams/colors1.xml"/><Relationship Id="rId5" Type="http://schemas.openxmlformats.org/officeDocument/2006/relationships/tags" Target="../tags/tag511.xml"/><Relationship Id="rId10" Type="http://schemas.openxmlformats.org/officeDocument/2006/relationships/diagramQuickStyle" Target="../diagrams/quickStyle1.xml"/><Relationship Id="rId4" Type="http://schemas.openxmlformats.org/officeDocument/2006/relationships/tags" Target="../tags/tag510.xml"/><Relationship Id="rId9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514.xml"/><Relationship Id="rId7" Type="http://schemas.openxmlformats.org/officeDocument/2006/relationships/image" Target="../media/image61.jpeg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18.xml"/><Relationship Id="rId7" Type="http://schemas.openxmlformats.org/officeDocument/2006/relationships/image" Target="../media/image63.png"/><Relationship Id="rId2" Type="http://schemas.openxmlformats.org/officeDocument/2006/relationships/tags" Target="../tags/tag517.xml"/><Relationship Id="rId1" Type="http://schemas.openxmlformats.org/officeDocument/2006/relationships/tags" Target="../tags/tag51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3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5.sv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image" Target="../media/image4.png"/><Relationship Id="rId5" Type="http://schemas.openxmlformats.org/officeDocument/2006/relationships/tags" Target="../tags/tag236.xml"/><Relationship Id="rId10" Type="http://schemas.openxmlformats.org/officeDocument/2006/relationships/image" Target="../media/image3.svg"/><Relationship Id="rId4" Type="http://schemas.openxmlformats.org/officeDocument/2006/relationships/tags" Target="../tags/tag235.xml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5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525.xml"/><Relationship Id="rId1" Type="http://schemas.openxmlformats.org/officeDocument/2006/relationships/tags" Target="../tags/tag52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4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39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tags" Target="../tags/tag255.xml"/><Relationship Id="rId18" Type="http://schemas.openxmlformats.org/officeDocument/2006/relationships/image" Target="../media/image18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image" Target="../media/image17.png"/><Relationship Id="rId2" Type="http://schemas.openxmlformats.org/officeDocument/2006/relationships/tags" Target="../tags/tag244.xml"/><Relationship Id="rId16" Type="http://schemas.openxmlformats.org/officeDocument/2006/relationships/slideLayout" Target="../slideLayouts/slideLayout39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10" Type="http://schemas.openxmlformats.org/officeDocument/2006/relationships/tags" Target="../tags/tag252.xml"/><Relationship Id="rId19" Type="http://schemas.openxmlformats.org/officeDocument/2006/relationships/image" Target="../media/image19.png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18" Type="http://schemas.openxmlformats.org/officeDocument/2006/relationships/image" Target="../media/image21.png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image" Target="../media/image20.png"/><Relationship Id="rId2" Type="http://schemas.openxmlformats.org/officeDocument/2006/relationships/tags" Target="../tags/tag259.xml"/><Relationship Id="rId16" Type="http://schemas.openxmlformats.org/officeDocument/2006/relationships/slideLayout" Target="../slideLayouts/slideLayout3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5" Type="http://schemas.openxmlformats.org/officeDocument/2006/relationships/tags" Target="../tags/tag262.xml"/><Relationship Id="rId15" Type="http://schemas.openxmlformats.org/officeDocument/2006/relationships/tags" Target="../tags/tag272.xml"/><Relationship Id="rId10" Type="http://schemas.openxmlformats.org/officeDocument/2006/relationships/tags" Target="../tags/tag267.xml"/><Relationship Id="rId19" Type="http://schemas.openxmlformats.org/officeDocument/2006/relationships/image" Target="../media/image22.png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275.xml"/><Relationship Id="rId7" Type="http://schemas.openxmlformats.org/officeDocument/2006/relationships/slideLayout" Target="../slideLayouts/slideLayout3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image" Target="../media/image25.png"/><Relationship Id="rId5" Type="http://schemas.openxmlformats.org/officeDocument/2006/relationships/tags" Target="../tags/tag277.xml"/><Relationship Id="rId10" Type="http://schemas.openxmlformats.org/officeDocument/2006/relationships/image" Target="../media/image24.png"/><Relationship Id="rId4" Type="http://schemas.openxmlformats.org/officeDocument/2006/relationships/tags" Target="../tags/tag276.xml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81.xml"/><Relationship Id="rId7" Type="http://schemas.openxmlformats.org/officeDocument/2006/relationships/image" Target="../media/image27.jpeg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6299269" y="5017434"/>
            <a:ext cx="482536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>
          <a:xfrm>
            <a:off x="5515610" y="705485"/>
            <a:ext cx="7090410" cy="2894330"/>
          </a:xfrm>
        </p:spPr>
        <p:txBody>
          <a:bodyPr wrap="square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汉仪乐喵体W" panose="00020600040101010101" charset="-122"/>
              </a:rPr>
              <a:t>第三章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汉仪乐喵体W" panose="00020600040101010101" charset="-122"/>
              </a:rPr>
              <a:t>教育信息资源的</a:t>
            </a:r>
            <a:b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汉仪乐喵体W" panose="00020600040101010101" charset="-122"/>
              </a:rPr>
            </a:b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汉仪乐喵体W" panose="00020600040101010101" charset="-122"/>
              </a:rPr>
              <a:t>获取与共享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3"/>
            <p:custDataLst>
              <p:tags r:id="rId4"/>
            </p:custDataLst>
          </p:nvPr>
        </p:nvSpPr>
        <p:spPr>
          <a:xfrm>
            <a:off x="6299269" y="4471711"/>
            <a:ext cx="4826000" cy="335280"/>
          </a:xfrm>
        </p:spPr>
        <p:txBody>
          <a:bodyPr wrap="square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charset="-122"/>
              </a:rPr>
              <a:t>现代教育技术实践教程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0242B3-C637-E5E6-C472-74A4E70938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55" y="6151434"/>
            <a:ext cx="3999345" cy="7065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720039" y="719831"/>
            <a:ext cx="10275379" cy="584775"/>
          </a:xfrm>
          <a:prstGeom prst="rect">
            <a:avLst/>
          </a:prstGeom>
          <a:noFill/>
        </p:spPr>
        <p:txBody>
          <a:bodyPr wrap="square" lIns="90000" tIns="46800" rIns="90000" bIns="46800" rtlCol="0" anchor="b"/>
          <a:lstStyle/>
          <a:p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【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拓展延伸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】 一、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引用文献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70149" y="1755503"/>
            <a:ext cx="538035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任何一项研究成果都是在前人研究基础上发展起来的,都有一定的继承性。 撰写论文需要引用他人著作和论文中的观点、材料、方法作为自己论证的依据。 对于论文中的引文,一定要给予明确的标记。 脚注和参考文献必须遵守基本的注释与参考文献的规范。 学术研究不仅需要诚实地标注注释和参考文献,还需要按照规范标注注释和参考文献。 文献类型及其标志以单字母方式标识。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385" y="4700208"/>
            <a:ext cx="5166360" cy="1211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7491819" y="1755503"/>
            <a:ext cx="45371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百度学术、读秀等平台都可以自动生成参考文献,具体操作如下:</a:t>
            </a:r>
          </a:p>
          <a:p>
            <a:pPr algn="l"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第一,选择引用内容。</a:t>
            </a:r>
          </a:p>
          <a:p>
            <a:pPr algn="l"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第二,生成参考文献。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7051038" y="200602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FF4B2C5-8503-80A7-191C-13B89628A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691" y="3606829"/>
            <a:ext cx="4677410" cy="1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1F5649-FBBD-E0AE-5DF7-C426F9C9B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0586" y="5305998"/>
            <a:ext cx="4579620" cy="11741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1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20039" y="719831"/>
            <a:ext cx="10275379" cy="584775"/>
          </a:xfrm>
          <a:prstGeom prst="rect">
            <a:avLst/>
          </a:prstGeom>
          <a:noFill/>
        </p:spPr>
        <p:txBody>
          <a:bodyPr wrap="square" lIns="90000" tIns="46800" rIns="90000" bIns="46800" rtlCol="0" anchor="b"/>
          <a:lstStyle/>
          <a:p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【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拓展延伸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】 </a:t>
            </a:r>
            <a:endParaRPr lang="zh-CN" altLang="en-US" sz="4400" dirty="0">
              <a:solidFill>
                <a:schemeClr val="accent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8523" y="1669687"/>
            <a:ext cx="538035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二、Word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文档转换为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PDF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</a:t>
            </a:r>
            <a:endParaRPr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为了防止排好版的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文档在不同软件中打开时出现排版错位,或防止他人修改文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档,可将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文档转换为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PDF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。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Microsoft Word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或者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WPS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文字软件打开文档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选择“文件|另存为”菜单命令,弹出“另存为”对话框中,选择文件“保存类型”为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PDF。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08445" y="1669687"/>
            <a:ext cx="53149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三、PDF 文件转换为 Word 文档 PDF</a:t>
            </a:r>
          </a:p>
          <a:p>
            <a:pPr algn="l"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文件转 Word 文档的软件和平台有不少,操作也很简单。 例如,使用极速 PDF 阅 读文件时,点击菜单栏中的“转换”命令,即可启动极速 PDF 转 Word 程序。 在 WPS 文字中选择“云服务 | PDF 转 Word”命令,即可启动金山 PDF 转 Word 程序。</a:t>
            </a: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278878" y="199205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D3BEA3E-1467-EB3C-42CA-EED72EE488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8810" y="3933099"/>
            <a:ext cx="3319780" cy="2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3-1-18">
            <a:extLst>
              <a:ext uri="{FF2B5EF4-FFF2-40B4-BE49-F238E27FC236}">
                <a16:creationId xmlns:a16="http://schemas.microsoft.com/office/drawing/2014/main" id="{67BBE4F0-CF85-D0A6-A29F-83444CA10F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500" y="4202459"/>
            <a:ext cx="2471420" cy="1577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DB99AC-C46E-29A5-71D4-ECEEE8874F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8459" y="4189396"/>
            <a:ext cx="2567940" cy="15862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93315" y="2085975"/>
            <a:ext cx="8077835" cy="154432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第二节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图片资源的获取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5"/>
            </p:custDataLst>
          </p:nvPr>
        </p:nvSpPr>
        <p:spPr>
          <a:xfrm>
            <a:off x="5226050" y="1670998"/>
            <a:ext cx="1739900" cy="414909"/>
          </a:xfr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latin typeface="汉仪乐喵体W" charset="0"/>
                <a:cs typeface="汉仪乐喵体W" charset="0"/>
                <a:sym typeface="+mn-ea"/>
              </a:rPr>
              <a:t>02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3263900" y="3472815"/>
            <a:ext cx="6336665" cy="709295"/>
          </a:xfrm>
        </p:spPr>
        <p:txBody>
          <a:bodyPr vert="horz" lIns="90000" tIns="46800" rIns="90000" bIns="46800" rtlCol="0">
            <a:normAutofit fontScale="90000"/>
          </a:bodyPr>
          <a:lstStyle>
            <a:lvl1pPr mar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【技术要领】百度图片的搜图技巧;QQ 快捷截图与添加标注;透明背景图片的获取;矢量图的获取与选用;图标的检索与应用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【技能训练】一、百度图片的搜图技巧</a:t>
            </a:r>
          </a:p>
        </p:txBody>
      </p:sp>
      <p:cxnSp>
        <p:nvCxnSpPr>
          <p:cNvPr id="2" name="Straight Connector 13"/>
          <p:cNvCxnSpPr/>
          <p:nvPr>
            <p:custDataLst>
              <p:tags r:id="rId4"/>
            </p:custDataLst>
          </p:nvPr>
        </p:nvCxnSpPr>
        <p:spPr>
          <a:xfrm>
            <a:off x="2411095" y="3508375"/>
            <a:ext cx="0" cy="20789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>
            <p:custDataLst>
              <p:tags r:id="rId5"/>
            </p:custDataLst>
          </p:nvPr>
        </p:nvSpPr>
        <p:spPr>
          <a:xfrm>
            <a:off x="2410460" y="3515360"/>
            <a:ext cx="1979930" cy="1022985"/>
          </a:xfrm>
          <a:prstGeom prst="rect">
            <a:avLst/>
          </a:prstGeom>
          <a:noFill/>
        </p:spPr>
        <p:txBody>
          <a:bodyPr wrap="square" tIns="0" rtlCol="0">
            <a:normAutofit lnSpcReduction="10000"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通过设定图片的尺寸、颜色和类型等参数,可以缩小搜索范围,提高检索效率。</a:t>
            </a:r>
          </a:p>
        </p:txBody>
      </p:sp>
      <p:sp>
        <p:nvSpPr>
          <p:cNvPr id="54" name="文本框 53"/>
          <p:cNvSpPr txBox="1"/>
          <p:nvPr>
            <p:custDataLst>
              <p:tags r:id="rId6"/>
            </p:custDataLst>
          </p:nvPr>
        </p:nvSpPr>
        <p:spPr>
          <a:xfrm>
            <a:off x="2282190" y="3053715"/>
            <a:ext cx="2107565" cy="4298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2000" b="1" spc="3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设置筛选条件</a:t>
            </a:r>
          </a:p>
        </p:txBody>
      </p:sp>
      <p:cxnSp>
        <p:nvCxnSpPr>
          <p:cNvPr id="20" name="Straight Connector 19"/>
          <p:cNvCxnSpPr/>
          <p:nvPr>
            <p:custDataLst>
              <p:tags r:id="rId7"/>
            </p:custDataLst>
          </p:nvPr>
        </p:nvCxnSpPr>
        <p:spPr>
          <a:xfrm>
            <a:off x="5166360" y="2528570"/>
            <a:ext cx="0" cy="30581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5166360" y="2644775"/>
            <a:ext cx="2639060" cy="257302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在图片上单击鼠标右键,选择“另存图象为”命令,将图片保存到本地计算机上;使用“复制图象”右键快捷命令,将图片复制到剪贴板中,或直接粘贴到所需之处。</a:t>
            </a:r>
          </a:p>
        </p:txBody>
      </p:sp>
      <p:sp>
        <p:nvSpPr>
          <p:cNvPr id="59" name="文本框 58"/>
          <p:cNvSpPr txBox="1"/>
          <p:nvPr>
            <p:custDataLst>
              <p:tags r:id="rId9"/>
            </p:custDataLst>
          </p:nvPr>
        </p:nvSpPr>
        <p:spPr>
          <a:xfrm>
            <a:off x="5039995" y="2063115"/>
            <a:ext cx="2107565" cy="4298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2000" b="1" spc="3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下载图片</a:t>
            </a:r>
          </a:p>
        </p:txBody>
      </p:sp>
      <p:cxnSp>
        <p:nvCxnSpPr>
          <p:cNvPr id="27" name="Straight Connector 26"/>
          <p:cNvCxnSpPr/>
          <p:nvPr>
            <p:custDataLst>
              <p:tags r:id="rId10"/>
            </p:custDataLst>
          </p:nvPr>
        </p:nvCxnSpPr>
        <p:spPr>
          <a:xfrm>
            <a:off x="7929880" y="3682365"/>
            <a:ext cx="0" cy="19043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>
            <a:off x="7801610" y="3214370"/>
            <a:ext cx="2107565" cy="4298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2000" b="1" spc="300">
                <a:solidFill>
                  <a:schemeClr val="accent1"/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百度识图</a:t>
            </a:r>
          </a:p>
        </p:txBody>
      </p: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7929245" y="3682365"/>
            <a:ext cx="2827655" cy="173863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 defTabSz="457200">
              <a:lnSpc>
                <a:spcPct val="120000"/>
              </a:lnSpc>
            </a:pPr>
            <a:r>
              <a:rPr kumimoji="1" lang="zh-CN" altLang="en-US" sz="1400" spc="15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+mn-ea"/>
                <a:sym typeface="Arial" panose="020B0604020202020204" pitchFamily="34" charset="0"/>
              </a:rPr>
              <a:t>点击浏览器右侧的“更多”按钮,进入“百度识图”页面。 可以选择“更多尺寸”选项,查找不同尺寸的图片,点击“从大到小”按钮,将查询结果按尺寸排序,选择下载尺寸合适的图片。</a:t>
            </a:r>
          </a:p>
        </p:txBody>
      </p:sp>
      <p:sp>
        <p:nvSpPr>
          <p:cNvPr id="30" name="Rectangle 32"/>
          <p:cNvSpPr/>
          <p:nvPr>
            <p:custDataLst>
              <p:tags r:id="rId13"/>
            </p:custDataLst>
          </p:nvPr>
        </p:nvSpPr>
        <p:spPr>
          <a:xfrm>
            <a:off x="608965" y="5588635"/>
            <a:ext cx="10969625" cy="3048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2000" b="0" i="0" u="none" strike="noStrike" kern="1200" cap="none" spc="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cxnSp>
        <p:nvCxnSpPr>
          <p:cNvPr id="32" name="Straight Connector 34"/>
          <p:cNvCxnSpPr/>
          <p:nvPr>
            <p:custDataLst>
              <p:tags r:id="rId14"/>
            </p:custDataLst>
          </p:nvPr>
        </p:nvCxnSpPr>
        <p:spPr>
          <a:xfrm rot="5400000">
            <a:off x="3467100" y="5579745"/>
            <a:ext cx="0" cy="323215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riangle 35"/>
          <p:cNvSpPr/>
          <p:nvPr>
            <p:custDataLst>
              <p:tags r:id="rId15"/>
            </p:custDataLst>
          </p:nvPr>
        </p:nvSpPr>
        <p:spPr>
          <a:xfrm rot="5400000">
            <a:off x="3568700" y="5718175"/>
            <a:ext cx="89535" cy="45720"/>
          </a:xfrm>
          <a:prstGeom prst="triangl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cxnSp>
        <p:nvCxnSpPr>
          <p:cNvPr id="37" name="Straight Connector 37"/>
          <p:cNvCxnSpPr/>
          <p:nvPr>
            <p:custDataLst>
              <p:tags r:id="rId16"/>
            </p:custDataLst>
          </p:nvPr>
        </p:nvCxnSpPr>
        <p:spPr>
          <a:xfrm rot="5400000">
            <a:off x="5836920" y="5579745"/>
            <a:ext cx="0" cy="323215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iangle 38"/>
          <p:cNvSpPr/>
          <p:nvPr>
            <p:custDataLst>
              <p:tags r:id="rId17"/>
            </p:custDataLst>
          </p:nvPr>
        </p:nvSpPr>
        <p:spPr>
          <a:xfrm rot="5400000">
            <a:off x="5938520" y="5718175"/>
            <a:ext cx="89535" cy="45720"/>
          </a:xfrm>
          <a:prstGeom prst="triangl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cxnSp>
        <p:nvCxnSpPr>
          <p:cNvPr id="43" name="Straight Connector 40"/>
          <p:cNvCxnSpPr/>
          <p:nvPr>
            <p:custDataLst>
              <p:tags r:id="rId18"/>
            </p:custDataLst>
          </p:nvPr>
        </p:nvCxnSpPr>
        <p:spPr>
          <a:xfrm rot="5400000">
            <a:off x="8206740" y="5579745"/>
            <a:ext cx="0" cy="323215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1"/>
          <p:cNvSpPr/>
          <p:nvPr>
            <p:custDataLst>
              <p:tags r:id="rId19"/>
            </p:custDataLst>
          </p:nvPr>
        </p:nvSpPr>
        <p:spPr>
          <a:xfrm rot="5400000">
            <a:off x="8307705" y="5718175"/>
            <a:ext cx="89535" cy="45720"/>
          </a:xfrm>
          <a:prstGeom prst="triangl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cxnSp>
        <p:nvCxnSpPr>
          <p:cNvPr id="47" name="Straight Connector 43"/>
          <p:cNvCxnSpPr/>
          <p:nvPr>
            <p:custDataLst>
              <p:tags r:id="rId20"/>
            </p:custDataLst>
          </p:nvPr>
        </p:nvCxnSpPr>
        <p:spPr>
          <a:xfrm rot="5400000">
            <a:off x="10575925" y="5579745"/>
            <a:ext cx="0" cy="323215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4"/>
          <p:cNvSpPr/>
          <p:nvPr>
            <p:custDataLst>
              <p:tags r:id="rId21"/>
            </p:custDataLst>
          </p:nvPr>
        </p:nvSpPr>
        <p:spPr>
          <a:xfrm rot="5400000">
            <a:off x="10677525" y="5718175"/>
            <a:ext cx="89535" cy="45720"/>
          </a:xfrm>
          <a:prstGeom prst="triangl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49" name="任意多边形: 形状 48"/>
          <p:cNvSpPr/>
          <p:nvPr>
            <p:custDataLst>
              <p:tags r:id="rId22"/>
            </p:custDataLst>
          </p:nvPr>
        </p:nvSpPr>
        <p:spPr>
          <a:xfrm>
            <a:off x="10802620" y="4982210"/>
            <a:ext cx="608965" cy="609600"/>
          </a:xfrm>
          <a:custGeom>
            <a:avLst/>
            <a:gdLst>
              <a:gd name="connsiteX0" fmla="*/ 94830 w 609424"/>
              <a:gd name="connsiteY0" fmla="*/ 419100 h 609600"/>
              <a:gd name="connsiteX1" fmla="*/ 113880 w 609424"/>
              <a:gd name="connsiteY1" fmla="*/ 419100 h 609600"/>
              <a:gd name="connsiteX2" fmla="*/ 113880 w 609424"/>
              <a:gd name="connsiteY2" fmla="*/ 438302 h 609600"/>
              <a:gd name="connsiteX3" fmla="*/ 132787 w 609424"/>
              <a:gd name="connsiteY3" fmla="*/ 438302 h 609600"/>
              <a:gd name="connsiteX4" fmla="*/ 132787 w 609424"/>
              <a:gd name="connsiteY4" fmla="*/ 457352 h 609600"/>
              <a:gd name="connsiteX5" fmla="*/ 113880 w 609424"/>
              <a:gd name="connsiteY5" fmla="*/ 457352 h 609600"/>
              <a:gd name="connsiteX6" fmla="*/ 113880 w 609424"/>
              <a:gd name="connsiteY6" fmla="*/ 476402 h 609600"/>
              <a:gd name="connsiteX7" fmla="*/ 94830 w 609424"/>
              <a:gd name="connsiteY7" fmla="*/ 476402 h 609600"/>
              <a:gd name="connsiteX8" fmla="*/ 94830 w 609424"/>
              <a:gd name="connsiteY8" fmla="*/ 457352 h 609600"/>
              <a:gd name="connsiteX9" fmla="*/ 75485 w 609424"/>
              <a:gd name="connsiteY9" fmla="*/ 457352 h 609600"/>
              <a:gd name="connsiteX10" fmla="*/ 75485 w 609424"/>
              <a:gd name="connsiteY10" fmla="*/ 438302 h 609600"/>
              <a:gd name="connsiteX11" fmla="*/ 94830 w 609424"/>
              <a:gd name="connsiteY11" fmla="*/ 438302 h 609600"/>
              <a:gd name="connsiteX12" fmla="*/ 304233 w 609424"/>
              <a:gd name="connsiteY12" fmla="*/ 366824 h 609600"/>
              <a:gd name="connsiteX13" fmla="*/ 230366 w 609424"/>
              <a:gd name="connsiteY13" fmla="*/ 491654 h 609600"/>
              <a:gd name="connsiteX14" fmla="*/ 304233 w 609424"/>
              <a:gd name="connsiteY14" fmla="*/ 491653 h 609600"/>
              <a:gd name="connsiteX15" fmla="*/ 323283 w 609424"/>
              <a:gd name="connsiteY15" fmla="*/ 366770 h 609600"/>
              <a:gd name="connsiteX16" fmla="*/ 323283 w 609424"/>
              <a:gd name="connsiteY16" fmla="*/ 491654 h 609600"/>
              <a:gd name="connsiteX17" fmla="*/ 397325 w 609424"/>
              <a:gd name="connsiteY17" fmla="*/ 491654 h 609600"/>
              <a:gd name="connsiteX18" fmla="*/ 569398 w 609424"/>
              <a:gd name="connsiteY18" fmla="*/ 361950 h 609600"/>
              <a:gd name="connsiteX19" fmla="*/ 569398 w 609424"/>
              <a:gd name="connsiteY19" fmla="*/ 381000 h 609600"/>
              <a:gd name="connsiteX20" fmla="*/ 578923 w 609424"/>
              <a:gd name="connsiteY20" fmla="*/ 381000 h 609600"/>
              <a:gd name="connsiteX21" fmla="*/ 588448 w 609424"/>
              <a:gd name="connsiteY21" fmla="*/ 371475 h 609600"/>
              <a:gd name="connsiteX22" fmla="*/ 578923 w 609424"/>
              <a:gd name="connsiteY22" fmla="*/ 361950 h 609600"/>
              <a:gd name="connsiteX23" fmla="*/ 540823 w 609424"/>
              <a:gd name="connsiteY23" fmla="*/ 323850 h 609600"/>
              <a:gd name="connsiteX24" fmla="*/ 531298 w 609424"/>
              <a:gd name="connsiteY24" fmla="*/ 333375 h 609600"/>
              <a:gd name="connsiteX25" fmla="*/ 540823 w 609424"/>
              <a:gd name="connsiteY25" fmla="*/ 342900 h 609600"/>
              <a:gd name="connsiteX26" fmla="*/ 550348 w 609424"/>
              <a:gd name="connsiteY26" fmla="*/ 342900 h 609600"/>
              <a:gd name="connsiteX27" fmla="*/ 550348 w 609424"/>
              <a:gd name="connsiteY27" fmla="*/ 323850 h 609600"/>
              <a:gd name="connsiteX28" fmla="*/ 550348 w 609424"/>
              <a:gd name="connsiteY28" fmla="*/ 285750 h 609600"/>
              <a:gd name="connsiteX29" fmla="*/ 569398 w 609424"/>
              <a:gd name="connsiteY29" fmla="*/ 285750 h 609600"/>
              <a:gd name="connsiteX30" fmla="*/ 569398 w 609424"/>
              <a:gd name="connsiteY30" fmla="*/ 304800 h 609600"/>
              <a:gd name="connsiteX31" fmla="*/ 597973 w 609424"/>
              <a:gd name="connsiteY31" fmla="*/ 304800 h 609600"/>
              <a:gd name="connsiteX32" fmla="*/ 597973 w 609424"/>
              <a:gd name="connsiteY32" fmla="*/ 323850 h 609600"/>
              <a:gd name="connsiteX33" fmla="*/ 569398 w 609424"/>
              <a:gd name="connsiteY33" fmla="*/ 323850 h 609600"/>
              <a:gd name="connsiteX34" fmla="*/ 569398 w 609424"/>
              <a:gd name="connsiteY34" fmla="*/ 342900 h 609600"/>
              <a:gd name="connsiteX35" fmla="*/ 578923 w 609424"/>
              <a:gd name="connsiteY35" fmla="*/ 342900 h 609600"/>
              <a:gd name="connsiteX36" fmla="*/ 607498 w 609424"/>
              <a:gd name="connsiteY36" fmla="*/ 371475 h 609600"/>
              <a:gd name="connsiteX37" fmla="*/ 578923 w 609424"/>
              <a:gd name="connsiteY37" fmla="*/ 400050 h 609600"/>
              <a:gd name="connsiteX38" fmla="*/ 569398 w 609424"/>
              <a:gd name="connsiteY38" fmla="*/ 400050 h 609600"/>
              <a:gd name="connsiteX39" fmla="*/ 569398 w 609424"/>
              <a:gd name="connsiteY39" fmla="*/ 418505 h 609600"/>
              <a:gd name="connsiteX40" fmla="*/ 550348 w 609424"/>
              <a:gd name="connsiteY40" fmla="*/ 418505 h 609600"/>
              <a:gd name="connsiteX41" fmla="*/ 550348 w 609424"/>
              <a:gd name="connsiteY41" fmla="*/ 400050 h 609600"/>
              <a:gd name="connsiteX42" fmla="*/ 521773 w 609424"/>
              <a:gd name="connsiteY42" fmla="*/ 400050 h 609600"/>
              <a:gd name="connsiteX43" fmla="*/ 521773 w 609424"/>
              <a:gd name="connsiteY43" fmla="*/ 381000 h 609600"/>
              <a:gd name="connsiteX44" fmla="*/ 550348 w 609424"/>
              <a:gd name="connsiteY44" fmla="*/ 381000 h 609600"/>
              <a:gd name="connsiteX45" fmla="*/ 550348 w 609424"/>
              <a:gd name="connsiteY45" fmla="*/ 361950 h 609600"/>
              <a:gd name="connsiteX46" fmla="*/ 540823 w 609424"/>
              <a:gd name="connsiteY46" fmla="*/ 361950 h 609600"/>
              <a:gd name="connsiteX47" fmla="*/ 512248 w 609424"/>
              <a:gd name="connsiteY47" fmla="*/ 333375 h 609600"/>
              <a:gd name="connsiteX48" fmla="*/ 540823 w 609424"/>
              <a:gd name="connsiteY48" fmla="*/ 304800 h 609600"/>
              <a:gd name="connsiteX49" fmla="*/ 550348 w 609424"/>
              <a:gd name="connsiteY49" fmla="*/ 304800 h 609600"/>
              <a:gd name="connsiteX50" fmla="*/ 437730 w 609424"/>
              <a:gd name="connsiteY50" fmla="*/ 266700 h 609600"/>
              <a:gd name="connsiteX51" fmla="*/ 456780 w 609424"/>
              <a:gd name="connsiteY51" fmla="*/ 266700 h 609600"/>
              <a:gd name="connsiteX52" fmla="*/ 456780 w 609424"/>
              <a:gd name="connsiteY52" fmla="*/ 285902 h 609600"/>
              <a:gd name="connsiteX53" fmla="*/ 475687 w 609424"/>
              <a:gd name="connsiteY53" fmla="*/ 285902 h 609600"/>
              <a:gd name="connsiteX54" fmla="*/ 475687 w 609424"/>
              <a:gd name="connsiteY54" fmla="*/ 304952 h 609600"/>
              <a:gd name="connsiteX55" fmla="*/ 456780 w 609424"/>
              <a:gd name="connsiteY55" fmla="*/ 304952 h 609600"/>
              <a:gd name="connsiteX56" fmla="*/ 456780 w 609424"/>
              <a:gd name="connsiteY56" fmla="*/ 324002 h 609600"/>
              <a:gd name="connsiteX57" fmla="*/ 437730 w 609424"/>
              <a:gd name="connsiteY57" fmla="*/ 324002 h 609600"/>
              <a:gd name="connsiteX58" fmla="*/ 437730 w 609424"/>
              <a:gd name="connsiteY58" fmla="*/ 304952 h 609600"/>
              <a:gd name="connsiteX59" fmla="*/ 418385 w 609424"/>
              <a:gd name="connsiteY59" fmla="*/ 304952 h 609600"/>
              <a:gd name="connsiteX60" fmla="*/ 418385 w 609424"/>
              <a:gd name="connsiteY60" fmla="*/ 285902 h 609600"/>
              <a:gd name="connsiteX61" fmla="*/ 437730 w 609424"/>
              <a:gd name="connsiteY61" fmla="*/ 285902 h 609600"/>
              <a:gd name="connsiteX62" fmla="*/ 102933 w 609424"/>
              <a:gd name="connsiteY62" fmla="*/ 251138 h 609600"/>
              <a:gd name="connsiteX63" fmla="*/ 24575 w 609424"/>
              <a:gd name="connsiteY63" fmla="*/ 280020 h 609600"/>
              <a:gd name="connsiteX64" fmla="*/ 30863 w 609424"/>
              <a:gd name="connsiteY64" fmla="*/ 296782 h 609600"/>
              <a:gd name="connsiteX65" fmla="*/ 109230 w 609424"/>
              <a:gd name="connsiteY65" fmla="*/ 267909 h 609600"/>
              <a:gd name="connsiteX66" fmla="*/ 306213 w 609424"/>
              <a:gd name="connsiteY66" fmla="*/ 210768 h 609600"/>
              <a:gd name="connsiteX67" fmla="*/ 294317 w 609424"/>
              <a:gd name="connsiteY67" fmla="*/ 237418 h 609600"/>
              <a:gd name="connsiteX68" fmla="*/ 320967 w 609424"/>
              <a:gd name="connsiteY68" fmla="*/ 249315 h 609600"/>
              <a:gd name="connsiteX69" fmla="*/ 332863 w 609424"/>
              <a:gd name="connsiteY69" fmla="*/ 222665 h 609600"/>
              <a:gd name="connsiteX70" fmla="*/ 306213 w 609424"/>
              <a:gd name="connsiteY70" fmla="*/ 210768 h 609600"/>
              <a:gd name="connsiteX71" fmla="*/ 448940 w 609424"/>
              <a:gd name="connsiteY71" fmla="*/ 86748 h 609600"/>
              <a:gd name="connsiteX72" fmla="*/ 110710 w 609424"/>
              <a:gd name="connsiteY72" fmla="*/ 215568 h 609600"/>
              <a:gd name="connsiteX73" fmla="*/ 138280 w 609424"/>
              <a:gd name="connsiteY73" fmla="*/ 287703 h 609600"/>
              <a:gd name="connsiteX74" fmla="*/ 274382 w 609424"/>
              <a:gd name="connsiteY74" fmla="*/ 235867 h 609600"/>
              <a:gd name="connsiteX75" fmla="*/ 291892 w 609424"/>
              <a:gd name="connsiteY75" fmla="*/ 196815 h 609600"/>
              <a:gd name="connsiteX76" fmla="*/ 346744 w 609424"/>
              <a:gd name="connsiteY76" fmla="*/ 208308 h 609600"/>
              <a:gd name="connsiteX77" fmla="*/ 476510 w 609424"/>
              <a:gd name="connsiteY77" fmla="*/ 158883 h 609600"/>
              <a:gd name="connsiteX78" fmla="*/ 94980 w 609424"/>
              <a:gd name="connsiteY78" fmla="*/ 76200 h 609600"/>
              <a:gd name="connsiteX79" fmla="*/ 94980 w 609424"/>
              <a:gd name="connsiteY79" fmla="*/ 95250 h 609600"/>
              <a:gd name="connsiteX80" fmla="*/ 104505 w 609424"/>
              <a:gd name="connsiteY80" fmla="*/ 95250 h 609600"/>
              <a:gd name="connsiteX81" fmla="*/ 114030 w 609424"/>
              <a:gd name="connsiteY81" fmla="*/ 85725 h 609600"/>
              <a:gd name="connsiteX82" fmla="*/ 104505 w 609424"/>
              <a:gd name="connsiteY82" fmla="*/ 76200 h 609600"/>
              <a:gd name="connsiteX83" fmla="*/ 66405 w 609424"/>
              <a:gd name="connsiteY83" fmla="*/ 38100 h 609600"/>
              <a:gd name="connsiteX84" fmla="*/ 56880 w 609424"/>
              <a:gd name="connsiteY84" fmla="*/ 47625 h 609600"/>
              <a:gd name="connsiteX85" fmla="*/ 66405 w 609424"/>
              <a:gd name="connsiteY85" fmla="*/ 57150 h 609600"/>
              <a:gd name="connsiteX86" fmla="*/ 75930 w 609424"/>
              <a:gd name="connsiteY86" fmla="*/ 57150 h 609600"/>
              <a:gd name="connsiteX87" fmla="*/ 75930 w 609424"/>
              <a:gd name="connsiteY87" fmla="*/ 38100 h 609600"/>
              <a:gd name="connsiteX88" fmla="*/ 539511 w 609424"/>
              <a:gd name="connsiteY88" fmla="*/ 25589 h 609600"/>
              <a:gd name="connsiteX89" fmla="*/ 457870 w 609424"/>
              <a:gd name="connsiteY89" fmla="*/ 56759 h 609600"/>
              <a:gd name="connsiteX90" fmla="*/ 476396 w 609424"/>
              <a:gd name="connsiteY90" fmla="*/ 105225 h 609600"/>
              <a:gd name="connsiteX91" fmla="*/ 501123 w 609424"/>
              <a:gd name="connsiteY91" fmla="*/ 169896 h 609600"/>
              <a:gd name="connsiteX92" fmla="*/ 501117 w 609424"/>
              <a:gd name="connsiteY92" fmla="*/ 169899 h 609600"/>
              <a:gd name="connsiteX93" fmla="*/ 503179 w 609424"/>
              <a:gd name="connsiteY93" fmla="*/ 175291 h 609600"/>
              <a:gd name="connsiteX94" fmla="*/ 584830 w 609424"/>
              <a:gd name="connsiteY94" fmla="*/ 144121 h 609600"/>
              <a:gd name="connsiteX95" fmla="*/ 550506 w 609424"/>
              <a:gd name="connsiteY95" fmla="*/ 995 h 609600"/>
              <a:gd name="connsiteX96" fmla="*/ 609424 w 609424"/>
              <a:gd name="connsiteY96" fmla="*/ 155116 h 609600"/>
              <a:gd name="connsiteX97" fmla="*/ 492184 w 609424"/>
              <a:gd name="connsiteY97" fmla="*/ 199885 h 609600"/>
              <a:gd name="connsiteX98" fmla="*/ 483314 w 609424"/>
              <a:gd name="connsiteY98" fmla="*/ 176679 h 609600"/>
              <a:gd name="connsiteX99" fmla="*/ 352928 w 609424"/>
              <a:gd name="connsiteY99" fmla="*/ 226336 h 609600"/>
              <a:gd name="connsiteX100" fmla="*/ 323283 w 609424"/>
              <a:gd name="connsiteY100" fmla="*/ 268369 h 609600"/>
              <a:gd name="connsiteX101" fmla="*/ 323283 w 609424"/>
              <a:gd name="connsiteY101" fmla="*/ 329412 h 609600"/>
              <a:gd name="connsiteX102" fmla="*/ 475980 w 609424"/>
              <a:gd name="connsiteY102" fmla="*/ 586959 h 609600"/>
              <a:gd name="connsiteX103" fmla="*/ 475980 w 609424"/>
              <a:gd name="connsiteY103" fmla="*/ 609600 h 609600"/>
              <a:gd name="connsiteX104" fmla="*/ 456930 w 609424"/>
              <a:gd name="connsiteY104" fmla="*/ 609600 h 609600"/>
              <a:gd name="connsiteX105" fmla="*/ 456930 w 609424"/>
              <a:gd name="connsiteY105" fmla="*/ 592187 h 609600"/>
              <a:gd name="connsiteX106" fmla="*/ 408619 w 609424"/>
              <a:gd name="connsiteY106" fmla="*/ 510703 h 609600"/>
              <a:gd name="connsiteX107" fmla="*/ 323283 w 609424"/>
              <a:gd name="connsiteY107" fmla="*/ 510703 h 609600"/>
              <a:gd name="connsiteX108" fmla="*/ 323283 w 609424"/>
              <a:gd name="connsiteY108" fmla="*/ 609600 h 609600"/>
              <a:gd name="connsiteX109" fmla="*/ 304233 w 609424"/>
              <a:gd name="connsiteY109" fmla="*/ 609600 h 609600"/>
              <a:gd name="connsiteX110" fmla="*/ 304233 w 609424"/>
              <a:gd name="connsiteY110" fmla="*/ 510703 h 609600"/>
              <a:gd name="connsiteX111" fmla="*/ 219093 w 609424"/>
              <a:gd name="connsiteY111" fmla="*/ 510703 h 609600"/>
              <a:gd name="connsiteX112" fmla="*/ 170883 w 609424"/>
              <a:gd name="connsiteY112" fmla="*/ 592178 h 609600"/>
              <a:gd name="connsiteX113" fmla="*/ 170883 w 609424"/>
              <a:gd name="connsiteY113" fmla="*/ 609600 h 609600"/>
              <a:gd name="connsiteX114" fmla="*/ 151833 w 609424"/>
              <a:gd name="connsiteY114" fmla="*/ 609600 h 609600"/>
              <a:gd name="connsiteX115" fmla="*/ 151833 w 609424"/>
              <a:gd name="connsiteY115" fmla="*/ 586969 h 609600"/>
              <a:gd name="connsiteX116" fmla="*/ 304233 w 609424"/>
              <a:gd name="connsiteY116" fmla="*/ 329422 h 609600"/>
              <a:gd name="connsiteX117" fmla="*/ 304233 w 609424"/>
              <a:gd name="connsiteY117" fmla="*/ 268488 h 609600"/>
              <a:gd name="connsiteX118" fmla="*/ 281672 w 609424"/>
              <a:gd name="connsiteY118" fmla="*/ 253473 h 609600"/>
              <a:gd name="connsiteX119" fmla="*/ 127285 w 609424"/>
              <a:gd name="connsiteY119" fmla="*/ 312279 h 609600"/>
              <a:gd name="connsiteX120" fmla="*/ 116992 w 609424"/>
              <a:gd name="connsiteY120" fmla="*/ 285359 h 609600"/>
              <a:gd name="connsiteX121" fmla="*/ 19683 w 609424"/>
              <a:gd name="connsiteY121" fmla="*/ 321208 h 609600"/>
              <a:gd name="connsiteX122" fmla="*/ 0 w 609424"/>
              <a:gd name="connsiteY122" fmla="*/ 268765 h 609600"/>
              <a:gd name="connsiteX123" fmla="*/ 96982 w 609424"/>
              <a:gd name="connsiteY123" fmla="*/ 233025 h 609600"/>
              <a:gd name="connsiteX124" fmla="*/ 86097 w 609424"/>
              <a:gd name="connsiteY124" fmla="*/ 204555 h 609600"/>
              <a:gd name="connsiteX125" fmla="*/ 442138 w 609424"/>
              <a:gd name="connsiteY125" fmla="*/ 68951 h 609600"/>
              <a:gd name="connsiteX126" fmla="*/ 433276 w 609424"/>
              <a:gd name="connsiteY126" fmla="*/ 45764 h 609600"/>
              <a:gd name="connsiteX127" fmla="*/ 75930 w 609424"/>
              <a:gd name="connsiteY127" fmla="*/ 0 h 609600"/>
              <a:gd name="connsiteX128" fmla="*/ 94980 w 609424"/>
              <a:gd name="connsiteY128" fmla="*/ 0 h 609600"/>
              <a:gd name="connsiteX129" fmla="*/ 94980 w 609424"/>
              <a:gd name="connsiteY129" fmla="*/ 19050 h 609600"/>
              <a:gd name="connsiteX130" fmla="*/ 123555 w 609424"/>
              <a:gd name="connsiteY130" fmla="*/ 19050 h 609600"/>
              <a:gd name="connsiteX131" fmla="*/ 123555 w 609424"/>
              <a:gd name="connsiteY131" fmla="*/ 38100 h 609600"/>
              <a:gd name="connsiteX132" fmla="*/ 94980 w 609424"/>
              <a:gd name="connsiteY132" fmla="*/ 38100 h 609600"/>
              <a:gd name="connsiteX133" fmla="*/ 94980 w 609424"/>
              <a:gd name="connsiteY133" fmla="*/ 57150 h 609600"/>
              <a:gd name="connsiteX134" fmla="*/ 104505 w 609424"/>
              <a:gd name="connsiteY134" fmla="*/ 57150 h 609600"/>
              <a:gd name="connsiteX135" fmla="*/ 133080 w 609424"/>
              <a:gd name="connsiteY135" fmla="*/ 85725 h 609600"/>
              <a:gd name="connsiteX136" fmla="*/ 104505 w 609424"/>
              <a:gd name="connsiteY136" fmla="*/ 114300 h 609600"/>
              <a:gd name="connsiteX137" fmla="*/ 94980 w 609424"/>
              <a:gd name="connsiteY137" fmla="*/ 114300 h 609600"/>
              <a:gd name="connsiteX138" fmla="*/ 94980 w 609424"/>
              <a:gd name="connsiteY138" fmla="*/ 134243 h 609600"/>
              <a:gd name="connsiteX139" fmla="*/ 75930 w 609424"/>
              <a:gd name="connsiteY139" fmla="*/ 134243 h 609600"/>
              <a:gd name="connsiteX140" fmla="*/ 75930 w 609424"/>
              <a:gd name="connsiteY140" fmla="*/ 114300 h 609600"/>
              <a:gd name="connsiteX141" fmla="*/ 47355 w 609424"/>
              <a:gd name="connsiteY141" fmla="*/ 114300 h 609600"/>
              <a:gd name="connsiteX142" fmla="*/ 47355 w 609424"/>
              <a:gd name="connsiteY142" fmla="*/ 95250 h 609600"/>
              <a:gd name="connsiteX143" fmla="*/ 75930 w 609424"/>
              <a:gd name="connsiteY143" fmla="*/ 95250 h 609600"/>
              <a:gd name="connsiteX144" fmla="*/ 75930 w 609424"/>
              <a:gd name="connsiteY144" fmla="*/ 76200 h 609600"/>
              <a:gd name="connsiteX145" fmla="*/ 66405 w 609424"/>
              <a:gd name="connsiteY145" fmla="*/ 76200 h 609600"/>
              <a:gd name="connsiteX146" fmla="*/ 37830 w 609424"/>
              <a:gd name="connsiteY146" fmla="*/ 47625 h 609600"/>
              <a:gd name="connsiteX147" fmla="*/ 66405 w 609424"/>
              <a:gd name="connsiteY147" fmla="*/ 19050 h 609600"/>
              <a:gd name="connsiteX148" fmla="*/ 75930 w 609424"/>
              <a:gd name="connsiteY148" fmla="*/ 190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09424" h="609600">
                <a:moveTo>
                  <a:pt x="94830" y="419100"/>
                </a:moveTo>
                <a:lnTo>
                  <a:pt x="113880" y="419100"/>
                </a:lnTo>
                <a:lnTo>
                  <a:pt x="113880" y="438302"/>
                </a:lnTo>
                <a:lnTo>
                  <a:pt x="132787" y="438302"/>
                </a:lnTo>
                <a:lnTo>
                  <a:pt x="132787" y="457352"/>
                </a:lnTo>
                <a:lnTo>
                  <a:pt x="113880" y="457352"/>
                </a:lnTo>
                <a:lnTo>
                  <a:pt x="113880" y="476402"/>
                </a:lnTo>
                <a:lnTo>
                  <a:pt x="94830" y="476402"/>
                </a:lnTo>
                <a:lnTo>
                  <a:pt x="94830" y="457352"/>
                </a:lnTo>
                <a:lnTo>
                  <a:pt x="75485" y="457352"/>
                </a:lnTo>
                <a:lnTo>
                  <a:pt x="75485" y="438302"/>
                </a:lnTo>
                <a:lnTo>
                  <a:pt x="94830" y="438302"/>
                </a:lnTo>
                <a:close/>
                <a:moveTo>
                  <a:pt x="304233" y="366824"/>
                </a:moveTo>
                <a:lnTo>
                  <a:pt x="230366" y="491654"/>
                </a:lnTo>
                <a:lnTo>
                  <a:pt x="304233" y="491653"/>
                </a:lnTo>
                <a:close/>
                <a:moveTo>
                  <a:pt x="323283" y="366770"/>
                </a:moveTo>
                <a:lnTo>
                  <a:pt x="323283" y="491654"/>
                </a:lnTo>
                <a:lnTo>
                  <a:pt x="397325" y="491654"/>
                </a:lnTo>
                <a:close/>
                <a:moveTo>
                  <a:pt x="569398" y="361950"/>
                </a:moveTo>
                <a:lnTo>
                  <a:pt x="569398" y="381000"/>
                </a:lnTo>
                <a:lnTo>
                  <a:pt x="578923" y="381000"/>
                </a:lnTo>
                <a:cubicBezTo>
                  <a:pt x="584183" y="381000"/>
                  <a:pt x="588448" y="376735"/>
                  <a:pt x="588448" y="371475"/>
                </a:cubicBezTo>
                <a:cubicBezTo>
                  <a:pt x="588448" y="366215"/>
                  <a:pt x="584183" y="361950"/>
                  <a:pt x="578923" y="361950"/>
                </a:cubicBezTo>
                <a:close/>
                <a:moveTo>
                  <a:pt x="540823" y="323850"/>
                </a:moveTo>
                <a:cubicBezTo>
                  <a:pt x="535563" y="323850"/>
                  <a:pt x="531298" y="328115"/>
                  <a:pt x="531298" y="333375"/>
                </a:cubicBezTo>
                <a:cubicBezTo>
                  <a:pt x="531298" y="338635"/>
                  <a:pt x="535563" y="342900"/>
                  <a:pt x="540823" y="342900"/>
                </a:cubicBezTo>
                <a:lnTo>
                  <a:pt x="550348" y="342900"/>
                </a:lnTo>
                <a:lnTo>
                  <a:pt x="550348" y="323850"/>
                </a:lnTo>
                <a:close/>
                <a:moveTo>
                  <a:pt x="550348" y="285750"/>
                </a:moveTo>
                <a:lnTo>
                  <a:pt x="569398" y="285750"/>
                </a:lnTo>
                <a:lnTo>
                  <a:pt x="569398" y="304800"/>
                </a:lnTo>
                <a:lnTo>
                  <a:pt x="597973" y="304800"/>
                </a:lnTo>
                <a:lnTo>
                  <a:pt x="597973" y="323850"/>
                </a:lnTo>
                <a:lnTo>
                  <a:pt x="569398" y="323850"/>
                </a:lnTo>
                <a:lnTo>
                  <a:pt x="569398" y="342900"/>
                </a:lnTo>
                <a:lnTo>
                  <a:pt x="578923" y="342900"/>
                </a:lnTo>
                <a:cubicBezTo>
                  <a:pt x="594705" y="342900"/>
                  <a:pt x="607498" y="355694"/>
                  <a:pt x="607498" y="371475"/>
                </a:cubicBezTo>
                <a:cubicBezTo>
                  <a:pt x="607498" y="387256"/>
                  <a:pt x="594705" y="400050"/>
                  <a:pt x="578923" y="400050"/>
                </a:cubicBezTo>
                <a:lnTo>
                  <a:pt x="569398" y="400050"/>
                </a:lnTo>
                <a:lnTo>
                  <a:pt x="569398" y="418505"/>
                </a:lnTo>
                <a:lnTo>
                  <a:pt x="550348" y="418505"/>
                </a:lnTo>
                <a:lnTo>
                  <a:pt x="550348" y="400050"/>
                </a:lnTo>
                <a:lnTo>
                  <a:pt x="521773" y="400050"/>
                </a:lnTo>
                <a:lnTo>
                  <a:pt x="521773" y="381000"/>
                </a:lnTo>
                <a:lnTo>
                  <a:pt x="550348" y="381000"/>
                </a:lnTo>
                <a:lnTo>
                  <a:pt x="550348" y="361950"/>
                </a:lnTo>
                <a:lnTo>
                  <a:pt x="540823" y="361950"/>
                </a:lnTo>
                <a:cubicBezTo>
                  <a:pt x="525042" y="361950"/>
                  <a:pt x="512248" y="349156"/>
                  <a:pt x="512248" y="333375"/>
                </a:cubicBezTo>
                <a:cubicBezTo>
                  <a:pt x="512248" y="317594"/>
                  <a:pt x="525042" y="304800"/>
                  <a:pt x="540823" y="304800"/>
                </a:cubicBezTo>
                <a:lnTo>
                  <a:pt x="550348" y="304800"/>
                </a:lnTo>
                <a:close/>
                <a:moveTo>
                  <a:pt x="437730" y="266700"/>
                </a:moveTo>
                <a:lnTo>
                  <a:pt x="456780" y="266700"/>
                </a:lnTo>
                <a:lnTo>
                  <a:pt x="456780" y="285902"/>
                </a:lnTo>
                <a:lnTo>
                  <a:pt x="475687" y="285902"/>
                </a:lnTo>
                <a:lnTo>
                  <a:pt x="475687" y="304952"/>
                </a:lnTo>
                <a:lnTo>
                  <a:pt x="456780" y="304952"/>
                </a:lnTo>
                <a:lnTo>
                  <a:pt x="456780" y="324002"/>
                </a:lnTo>
                <a:lnTo>
                  <a:pt x="437730" y="324002"/>
                </a:lnTo>
                <a:lnTo>
                  <a:pt x="437730" y="304952"/>
                </a:lnTo>
                <a:lnTo>
                  <a:pt x="418385" y="304952"/>
                </a:lnTo>
                <a:lnTo>
                  <a:pt x="418385" y="285902"/>
                </a:lnTo>
                <a:lnTo>
                  <a:pt x="437730" y="285902"/>
                </a:lnTo>
                <a:close/>
                <a:moveTo>
                  <a:pt x="102933" y="251138"/>
                </a:moveTo>
                <a:lnTo>
                  <a:pt x="24575" y="280020"/>
                </a:lnTo>
                <a:lnTo>
                  <a:pt x="30863" y="296782"/>
                </a:lnTo>
                <a:lnTo>
                  <a:pt x="109230" y="267909"/>
                </a:lnTo>
                <a:close/>
                <a:moveTo>
                  <a:pt x="306213" y="210768"/>
                </a:moveTo>
                <a:cubicBezTo>
                  <a:pt x="295569" y="214842"/>
                  <a:pt x="290243" y="226774"/>
                  <a:pt x="294317" y="237418"/>
                </a:cubicBezTo>
                <a:cubicBezTo>
                  <a:pt x="298391" y="248062"/>
                  <a:pt x="310322" y="253389"/>
                  <a:pt x="320967" y="249315"/>
                </a:cubicBezTo>
                <a:cubicBezTo>
                  <a:pt x="331606" y="245236"/>
                  <a:pt x="336930" y="233309"/>
                  <a:pt x="332863" y="222665"/>
                </a:cubicBezTo>
                <a:cubicBezTo>
                  <a:pt x="328789" y="212021"/>
                  <a:pt x="316858" y="206694"/>
                  <a:pt x="306213" y="210768"/>
                </a:cubicBezTo>
                <a:close/>
                <a:moveTo>
                  <a:pt x="448940" y="86748"/>
                </a:moveTo>
                <a:lnTo>
                  <a:pt x="110710" y="215568"/>
                </a:lnTo>
                <a:lnTo>
                  <a:pt x="138280" y="287703"/>
                </a:lnTo>
                <a:lnTo>
                  <a:pt x="274382" y="235867"/>
                </a:lnTo>
                <a:cubicBezTo>
                  <a:pt x="272083" y="220546"/>
                  <a:pt x="278923" y="205290"/>
                  <a:pt x="291892" y="196815"/>
                </a:cubicBezTo>
                <a:cubicBezTo>
                  <a:pt x="310213" y="184842"/>
                  <a:pt x="334771" y="189987"/>
                  <a:pt x="346744" y="208308"/>
                </a:cubicBezTo>
                <a:lnTo>
                  <a:pt x="476510" y="158883"/>
                </a:lnTo>
                <a:close/>
                <a:moveTo>
                  <a:pt x="94980" y="76200"/>
                </a:moveTo>
                <a:lnTo>
                  <a:pt x="94980" y="95250"/>
                </a:lnTo>
                <a:lnTo>
                  <a:pt x="104505" y="95250"/>
                </a:lnTo>
                <a:cubicBezTo>
                  <a:pt x="109765" y="95250"/>
                  <a:pt x="114030" y="90985"/>
                  <a:pt x="114030" y="85725"/>
                </a:cubicBezTo>
                <a:cubicBezTo>
                  <a:pt x="114030" y="80465"/>
                  <a:pt x="109765" y="76200"/>
                  <a:pt x="104505" y="76200"/>
                </a:cubicBezTo>
                <a:close/>
                <a:moveTo>
                  <a:pt x="66405" y="38100"/>
                </a:moveTo>
                <a:cubicBezTo>
                  <a:pt x="61145" y="38100"/>
                  <a:pt x="56880" y="42365"/>
                  <a:pt x="56880" y="47625"/>
                </a:cubicBezTo>
                <a:cubicBezTo>
                  <a:pt x="56880" y="52885"/>
                  <a:pt x="61145" y="57150"/>
                  <a:pt x="66405" y="57150"/>
                </a:cubicBezTo>
                <a:lnTo>
                  <a:pt x="75930" y="57150"/>
                </a:lnTo>
                <a:lnTo>
                  <a:pt x="75930" y="38100"/>
                </a:lnTo>
                <a:close/>
                <a:moveTo>
                  <a:pt x="539511" y="25589"/>
                </a:moveTo>
                <a:lnTo>
                  <a:pt x="457870" y="56759"/>
                </a:lnTo>
                <a:lnTo>
                  <a:pt x="476396" y="105225"/>
                </a:lnTo>
                <a:lnTo>
                  <a:pt x="501123" y="169896"/>
                </a:lnTo>
                <a:lnTo>
                  <a:pt x="501117" y="169899"/>
                </a:lnTo>
                <a:lnTo>
                  <a:pt x="503179" y="175291"/>
                </a:lnTo>
                <a:lnTo>
                  <a:pt x="584830" y="144121"/>
                </a:lnTo>
                <a:close/>
                <a:moveTo>
                  <a:pt x="550506" y="995"/>
                </a:moveTo>
                <a:lnTo>
                  <a:pt x="609424" y="155116"/>
                </a:lnTo>
                <a:lnTo>
                  <a:pt x="492184" y="199885"/>
                </a:lnTo>
                <a:lnTo>
                  <a:pt x="483314" y="176679"/>
                </a:lnTo>
                <a:lnTo>
                  <a:pt x="352928" y="226336"/>
                </a:lnTo>
                <a:cubicBezTo>
                  <a:pt x="355481" y="245924"/>
                  <a:pt x="342592" y="264199"/>
                  <a:pt x="323283" y="268369"/>
                </a:cubicBezTo>
                <a:lnTo>
                  <a:pt x="323283" y="329412"/>
                </a:lnTo>
                <a:lnTo>
                  <a:pt x="475980" y="586959"/>
                </a:lnTo>
                <a:lnTo>
                  <a:pt x="475980" y="609600"/>
                </a:lnTo>
                <a:lnTo>
                  <a:pt x="456930" y="609600"/>
                </a:lnTo>
                <a:lnTo>
                  <a:pt x="456930" y="592187"/>
                </a:lnTo>
                <a:lnTo>
                  <a:pt x="408619" y="510703"/>
                </a:lnTo>
                <a:lnTo>
                  <a:pt x="323283" y="510703"/>
                </a:lnTo>
                <a:lnTo>
                  <a:pt x="323283" y="609600"/>
                </a:lnTo>
                <a:lnTo>
                  <a:pt x="304233" y="609600"/>
                </a:lnTo>
                <a:lnTo>
                  <a:pt x="304233" y="510703"/>
                </a:lnTo>
                <a:lnTo>
                  <a:pt x="219093" y="510703"/>
                </a:lnTo>
                <a:lnTo>
                  <a:pt x="170883" y="592178"/>
                </a:lnTo>
                <a:lnTo>
                  <a:pt x="170883" y="609600"/>
                </a:lnTo>
                <a:lnTo>
                  <a:pt x="151833" y="609600"/>
                </a:lnTo>
                <a:lnTo>
                  <a:pt x="151833" y="586969"/>
                </a:lnTo>
                <a:lnTo>
                  <a:pt x="304233" y="329422"/>
                </a:lnTo>
                <a:lnTo>
                  <a:pt x="304233" y="268488"/>
                </a:lnTo>
                <a:cubicBezTo>
                  <a:pt x="295184" y="266285"/>
                  <a:pt x="287198" y="260970"/>
                  <a:pt x="281672" y="253473"/>
                </a:cubicBezTo>
                <a:lnTo>
                  <a:pt x="127285" y="312279"/>
                </a:lnTo>
                <a:lnTo>
                  <a:pt x="116992" y="285359"/>
                </a:lnTo>
                <a:lnTo>
                  <a:pt x="19683" y="321208"/>
                </a:lnTo>
                <a:lnTo>
                  <a:pt x="0" y="268765"/>
                </a:lnTo>
                <a:lnTo>
                  <a:pt x="96982" y="233025"/>
                </a:lnTo>
                <a:lnTo>
                  <a:pt x="86097" y="204555"/>
                </a:lnTo>
                <a:lnTo>
                  <a:pt x="442138" y="68951"/>
                </a:lnTo>
                <a:lnTo>
                  <a:pt x="433276" y="45764"/>
                </a:lnTo>
                <a:close/>
                <a:moveTo>
                  <a:pt x="75930" y="0"/>
                </a:moveTo>
                <a:lnTo>
                  <a:pt x="94980" y="0"/>
                </a:lnTo>
                <a:lnTo>
                  <a:pt x="94980" y="19050"/>
                </a:lnTo>
                <a:lnTo>
                  <a:pt x="123555" y="19050"/>
                </a:lnTo>
                <a:lnTo>
                  <a:pt x="123555" y="38100"/>
                </a:lnTo>
                <a:lnTo>
                  <a:pt x="94980" y="38100"/>
                </a:lnTo>
                <a:lnTo>
                  <a:pt x="94980" y="57150"/>
                </a:lnTo>
                <a:lnTo>
                  <a:pt x="104505" y="57150"/>
                </a:lnTo>
                <a:cubicBezTo>
                  <a:pt x="120286" y="57150"/>
                  <a:pt x="133080" y="69944"/>
                  <a:pt x="133080" y="85725"/>
                </a:cubicBezTo>
                <a:cubicBezTo>
                  <a:pt x="133080" y="101506"/>
                  <a:pt x="120286" y="114300"/>
                  <a:pt x="104505" y="114300"/>
                </a:cubicBezTo>
                <a:lnTo>
                  <a:pt x="94980" y="114300"/>
                </a:lnTo>
                <a:lnTo>
                  <a:pt x="94980" y="134243"/>
                </a:lnTo>
                <a:lnTo>
                  <a:pt x="75930" y="134243"/>
                </a:lnTo>
                <a:lnTo>
                  <a:pt x="75930" y="114300"/>
                </a:lnTo>
                <a:lnTo>
                  <a:pt x="47355" y="114300"/>
                </a:lnTo>
                <a:lnTo>
                  <a:pt x="47355" y="95250"/>
                </a:lnTo>
                <a:lnTo>
                  <a:pt x="75930" y="95250"/>
                </a:lnTo>
                <a:lnTo>
                  <a:pt x="75930" y="76200"/>
                </a:lnTo>
                <a:lnTo>
                  <a:pt x="66405" y="76200"/>
                </a:lnTo>
                <a:cubicBezTo>
                  <a:pt x="50624" y="76200"/>
                  <a:pt x="37830" y="63406"/>
                  <a:pt x="37830" y="47625"/>
                </a:cubicBezTo>
                <a:cubicBezTo>
                  <a:pt x="37830" y="31844"/>
                  <a:pt x="50624" y="19050"/>
                  <a:pt x="66405" y="19050"/>
                </a:cubicBezTo>
                <a:lnTo>
                  <a:pt x="75930" y="19050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50" name="任意多边形: 形状 49"/>
          <p:cNvSpPr/>
          <p:nvPr>
            <p:custDataLst>
              <p:tags r:id="rId23"/>
            </p:custDataLst>
          </p:nvPr>
        </p:nvSpPr>
        <p:spPr>
          <a:xfrm>
            <a:off x="1397000" y="4986020"/>
            <a:ext cx="592455" cy="609600"/>
          </a:xfrm>
          <a:custGeom>
            <a:avLst/>
            <a:gdLst>
              <a:gd name="connsiteX0" fmla="*/ 305916 w 592782"/>
              <a:gd name="connsiteY0" fmla="*/ 361950 h 609600"/>
              <a:gd name="connsiteX1" fmla="*/ 458316 w 592782"/>
              <a:gd name="connsiteY1" fmla="*/ 361950 h 609600"/>
              <a:gd name="connsiteX2" fmla="*/ 458316 w 592782"/>
              <a:gd name="connsiteY2" fmla="*/ 381000 h 609600"/>
              <a:gd name="connsiteX3" fmla="*/ 305916 w 592782"/>
              <a:gd name="connsiteY3" fmla="*/ 381000 h 609600"/>
              <a:gd name="connsiteX4" fmla="*/ 511827 w 592782"/>
              <a:gd name="connsiteY4" fmla="*/ 323850 h 609600"/>
              <a:gd name="connsiteX5" fmla="*/ 535632 w 592782"/>
              <a:gd name="connsiteY5" fmla="*/ 371475 h 609600"/>
              <a:gd name="connsiteX6" fmla="*/ 511827 w 592782"/>
              <a:gd name="connsiteY6" fmla="*/ 419100 h 609600"/>
              <a:gd name="connsiteX7" fmla="*/ 547678 w 592782"/>
              <a:gd name="connsiteY7" fmla="*/ 419100 h 609600"/>
              <a:gd name="connsiteX8" fmla="*/ 571481 w 592782"/>
              <a:gd name="connsiteY8" fmla="*/ 371475 h 609600"/>
              <a:gd name="connsiteX9" fmla="*/ 547678 w 592782"/>
              <a:gd name="connsiteY9" fmla="*/ 323850 h 609600"/>
              <a:gd name="connsiteX10" fmla="*/ 258291 w 592782"/>
              <a:gd name="connsiteY10" fmla="*/ 323850 h 609600"/>
              <a:gd name="connsiteX11" fmla="*/ 258291 w 592782"/>
              <a:gd name="connsiteY11" fmla="*/ 419100 h 609600"/>
              <a:gd name="connsiteX12" fmla="*/ 490527 w 592782"/>
              <a:gd name="connsiteY12" fmla="*/ 419100 h 609600"/>
              <a:gd name="connsiteX13" fmla="*/ 514331 w 592782"/>
              <a:gd name="connsiteY13" fmla="*/ 371475 h 609600"/>
              <a:gd name="connsiteX14" fmla="*/ 490527 w 592782"/>
              <a:gd name="connsiteY14" fmla="*/ 323850 h 609600"/>
              <a:gd name="connsiteX15" fmla="*/ 277341 w 592782"/>
              <a:gd name="connsiteY15" fmla="*/ 285750 h 609600"/>
              <a:gd name="connsiteX16" fmla="*/ 277341 w 592782"/>
              <a:gd name="connsiteY16" fmla="*/ 304800 h 609600"/>
              <a:gd name="connsiteX17" fmla="*/ 296391 w 592782"/>
              <a:gd name="connsiteY17" fmla="*/ 304800 h 609600"/>
              <a:gd name="connsiteX18" fmla="*/ 296391 w 592782"/>
              <a:gd name="connsiteY18" fmla="*/ 285750 h 609600"/>
              <a:gd name="connsiteX19" fmla="*/ 115416 w 592782"/>
              <a:gd name="connsiteY19" fmla="*/ 209550 h 609600"/>
              <a:gd name="connsiteX20" fmla="*/ 267816 w 592782"/>
              <a:gd name="connsiteY20" fmla="*/ 209550 h 609600"/>
              <a:gd name="connsiteX21" fmla="*/ 267816 w 592782"/>
              <a:gd name="connsiteY21" fmla="*/ 228600 h 609600"/>
              <a:gd name="connsiteX22" fmla="*/ 115416 w 592782"/>
              <a:gd name="connsiteY22" fmla="*/ 228600 h 609600"/>
              <a:gd name="connsiteX23" fmla="*/ 102255 w 592782"/>
              <a:gd name="connsiteY23" fmla="*/ 171450 h 609600"/>
              <a:gd name="connsiteX24" fmla="*/ 78451 w 592782"/>
              <a:gd name="connsiteY24" fmla="*/ 219075 h 609600"/>
              <a:gd name="connsiteX25" fmla="*/ 102255 w 592782"/>
              <a:gd name="connsiteY25" fmla="*/ 266700 h 609600"/>
              <a:gd name="connsiteX26" fmla="*/ 315441 w 592782"/>
              <a:gd name="connsiteY26" fmla="*/ 266700 h 609600"/>
              <a:gd name="connsiteX27" fmla="*/ 315441 w 592782"/>
              <a:gd name="connsiteY27" fmla="*/ 171450 h 609600"/>
              <a:gd name="connsiteX28" fmla="*/ 45104 w 592782"/>
              <a:gd name="connsiteY28" fmla="*/ 171450 h 609600"/>
              <a:gd name="connsiteX29" fmla="*/ 21301 w 592782"/>
              <a:gd name="connsiteY29" fmla="*/ 219075 h 609600"/>
              <a:gd name="connsiteX30" fmla="*/ 45104 w 592782"/>
              <a:gd name="connsiteY30" fmla="*/ 266700 h 609600"/>
              <a:gd name="connsiteX31" fmla="*/ 80955 w 592782"/>
              <a:gd name="connsiteY31" fmla="*/ 266700 h 609600"/>
              <a:gd name="connsiteX32" fmla="*/ 57150 w 592782"/>
              <a:gd name="connsiteY32" fmla="*/ 219075 h 609600"/>
              <a:gd name="connsiteX33" fmla="*/ 80955 w 592782"/>
              <a:gd name="connsiteY33" fmla="*/ 171450 h 609600"/>
              <a:gd name="connsiteX34" fmla="*/ 277341 w 592782"/>
              <a:gd name="connsiteY34" fmla="*/ 133350 h 609600"/>
              <a:gd name="connsiteX35" fmla="*/ 277341 w 592782"/>
              <a:gd name="connsiteY35" fmla="*/ 152400 h 609600"/>
              <a:gd name="connsiteX36" fmla="*/ 296391 w 592782"/>
              <a:gd name="connsiteY36" fmla="*/ 152400 h 609600"/>
              <a:gd name="connsiteX37" fmla="*/ 296391 w 592782"/>
              <a:gd name="connsiteY37" fmla="*/ 133350 h 609600"/>
              <a:gd name="connsiteX38" fmla="*/ 305916 w 592782"/>
              <a:gd name="connsiteY38" fmla="*/ 57150 h 609600"/>
              <a:gd name="connsiteX39" fmla="*/ 458316 w 592782"/>
              <a:gd name="connsiteY39" fmla="*/ 57150 h 609600"/>
              <a:gd name="connsiteX40" fmla="*/ 458316 w 592782"/>
              <a:gd name="connsiteY40" fmla="*/ 76200 h 609600"/>
              <a:gd name="connsiteX41" fmla="*/ 305916 w 592782"/>
              <a:gd name="connsiteY41" fmla="*/ 76200 h 609600"/>
              <a:gd name="connsiteX42" fmla="*/ 511827 w 592782"/>
              <a:gd name="connsiteY42" fmla="*/ 19050 h 609600"/>
              <a:gd name="connsiteX43" fmla="*/ 535632 w 592782"/>
              <a:gd name="connsiteY43" fmla="*/ 66675 h 609600"/>
              <a:gd name="connsiteX44" fmla="*/ 511827 w 592782"/>
              <a:gd name="connsiteY44" fmla="*/ 114300 h 609600"/>
              <a:gd name="connsiteX45" fmla="*/ 547678 w 592782"/>
              <a:gd name="connsiteY45" fmla="*/ 114300 h 609600"/>
              <a:gd name="connsiteX46" fmla="*/ 571481 w 592782"/>
              <a:gd name="connsiteY46" fmla="*/ 66675 h 609600"/>
              <a:gd name="connsiteX47" fmla="*/ 547678 w 592782"/>
              <a:gd name="connsiteY47" fmla="*/ 19050 h 609600"/>
              <a:gd name="connsiteX48" fmla="*/ 258291 w 592782"/>
              <a:gd name="connsiteY48" fmla="*/ 19050 h 609600"/>
              <a:gd name="connsiteX49" fmla="*/ 258291 w 592782"/>
              <a:gd name="connsiteY49" fmla="*/ 114300 h 609600"/>
              <a:gd name="connsiteX50" fmla="*/ 490527 w 592782"/>
              <a:gd name="connsiteY50" fmla="*/ 114300 h 609600"/>
              <a:gd name="connsiteX51" fmla="*/ 514331 w 592782"/>
              <a:gd name="connsiteY51" fmla="*/ 66675 h 609600"/>
              <a:gd name="connsiteX52" fmla="*/ 490527 w 592782"/>
              <a:gd name="connsiteY52" fmla="*/ 19050 h 609600"/>
              <a:gd name="connsiteX53" fmla="*/ 239241 w 592782"/>
              <a:gd name="connsiteY53" fmla="*/ 0 h 609600"/>
              <a:gd name="connsiteX54" fmla="*/ 559454 w 592782"/>
              <a:gd name="connsiteY54" fmla="*/ 0 h 609600"/>
              <a:gd name="connsiteX55" fmla="*/ 592782 w 592782"/>
              <a:gd name="connsiteY55" fmla="*/ 66675 h 609600"/>
              <a:gd name="connsiteX56" fmla="*/ 559454 w 592782"/>
              <a:gd name="connsiteY56" fmla="*/ 133350 h 609600"/>
              <a:gd name="connsiteX57" fmla="*/ 315441 w 592782"/>
              <a:gd name="connsiteY57" fmla="*/ 133350 h 609600"/>
              <a:gd name="connsiteX58" fmla="*/ 315441 w 592782"/>
              <a:gd name="connsiteY58" fmla="*/ 152400 h 609600"/>
              <a:gd name="connsiteX59" fmla="*/ 334491 w 592782"/>
              <a:gd name="connsiteY59" fmla="*/ 152400 h 609600"/>
              <a:gd name="connsiteX60" fmla="*/ 334491 w 592782"/>
              <a:gd name="connsiteY60" fmla="*/ 285750 h 609600"/>
              <a:gd name="connsiteX61" fmla="*/ 315441 w 592782"/>
              <a:gd name="connsiteY61" fmla="*/ 285750 h 609600"/>
              <a:gd name="connsiteX62" fmla="*/ 315441 w 592782"/>
              <a:gd name="connsiteY62" fmla="*/ 304800 h 609600"/>
              <a:gd name="connsiteX63" fmla="*/ 559454 w 592782"/>
              <a:gd name="connsiteY63" fmla="*/ 304800 h 609600"/>
              <a:gd name="connsiteX64" fmla="*/ 592782 w 592782"/>
              <a:gd name="connsiteY64" fmla="*/ 371475 h 609600"/>
              <a:gd name="connsiteX65" fmla="*/ 559454 w 592782"/>
              <a:gd name="connsiteY65" fmla="*/ 438150 h 609600"/>
              <a:gd name="connsiteX66" fmla="*/ 315441 w 592782"/>
              <a:gd name="connsiteY66" fmla="*/ 438150 h 609600"/>
              <a:gd name="connsiteX67" fmla="*/ 315441 w 592782"/>
              <a:gd name="connsiteY67" fmla="*/ 609600 h 609600"/>
              <a:gd name="connsiteX68" fmla="*/ 296391 w 592782"/>
              <a:gd name="connsiteY68" fmla="*/ 609600 h 609600"/>
              <a:gd name="connsiteX69" fmla="*/ 296391 w 592782"/>
              <a:gd name="connsiteY69" fmla="*/ 438150 h 609600"/>
              <a:gd name="connsiteX70" fmla="*/ 277341 w 592782"/>
              <a:gd name="connsiteY70" fmla="*/ 438150 h 609600"/>
              <a:gd name="connsiteX71" fmla="*/ 277341 w 592782"/>
              <a:gd name="connsiteY71" fmla="*/ 609600 h 609600"/>
              <a:gd name="connsiteX72" fmla="*/ 258291 w 592782"/>
              <a:gd name="connsiteY72" fmla="*/ 609600 h 609600"/>
              <a:gd name="connsiteX73" fmla="*/ 258291 w 592782"/>
              <a:gd name="connsiteY73" fmla="*/ 438150 h 609600"/>
              <a:gd name="connsiteX74" fmla="*/ 239241 w 592782"/>
              <a:gd name="connsiteY74" fmla="*/ 438150 h 609600"/>
              <a:gd name="connsiteX75" fmla="*/ 239241 w 592782"/>
              <a:gd name="connsiteY75" fmla="*/ 304800 h 609600"/>
              <a:gd name="connsiteX76" fmla="*/ 258291 w 592782"/>
              <a:gd name="connsiteY76" fmla="*/ 304800 h 609600"/>
              <a:gd name="connsiteX77" fmla="*/ 258291 w 592782"/>
              <a:gd name="connsiteY77" fmla="*/ 285750 h 609600"/>
              <a:gd name="connsiteX78" fmla="*/ 33328 w 592782"/>
              <a:gd name="connsiteY78" fmla="*/ 285750 h 609600"/>
              <a:gd name="connsiteX79" fmla="*/ 0 w 592782"/>
              <a:gd name="connsiteY79" fmla="*/ 219075 h 609600"/>
              <a:gd name="connsiteX80" fmla="*/ 33328 w 592782"/>
              <a:gd name="connsiteY80" fmla="*/ 152400 h 609600"/>
              <a:gd name="connsiteX81" fmla="*/ 258291 w 592782"/>
              <a:gd name="connsiteY81" fmla="*/ 152400 h 609600"/>
              <a:gd name="connsiteX82" fmla="*/ 258291 w 592782"/>
              <a:gd name="connsiteY82" fmla="*/ 133350 h 609600"/>
              <a:gd name="connsiteX83" fmla="*/ 239241 w 592782"/>
              <a:gd name="connsiteY83" fmla="*/ 1333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2782" h="609600">
                <a:moveTo>
                  <a:pt x="305916" y="361950"/>
                </a:moveTo>
                <a:lnTo>
                  <a:pt x="458316" y="361950"/>
                </a:lnTo>
                <a:lnTo>
                  <a:pt x="458316" y="381000"/>
                </a:lnTo>
                <a:lnTo>
                  <a:pt x="305916" y="381000"/>
                </a:lnTo>
                <a:close/>
                <a:moveTo>
                  <a:pt x="511827" y="323850"/>
                </a:moveTo>
                <a:lnTo>
                  <a:pt x="535632" y="371475"/>
                </a:lnTo>
                <a:lnTo>
                  <a:pt x="511827" y="419100"/>
                </a:lnTo>
                <a:lnTo>
                  <a:pt x="547678" y="419100"/>
                </a:lnTo>
                <a:lnTo>
                  <a:pt x="571481" y="371475"/>
                </a:lnTo>
                <a:lnTo>
                  <a:pt x="547678" y="323850"/>
                </a:lnTo>
                <a:close/>
                <a:moveTo>
                  <a:pt x="258291" y="323850"/>
                </a:moveTo>
                <a:lnTo>
                  <a:pt x="258291" y="419100"/>
                </a:lnTo>
                <a:lnTo>
                  <a:pt x="490527" y="419100"/>
                </a:lnTo>
                <a:lnTo>
                  <a:pt x="514331" y="371475"/>
                </a:lnTo>
                <a:lnTo>
                  <a:pt x="490527" y="323850"/>
                </a:lnTo>
                <a:close/>
                <a:moveTo>
                  <a:pt x="277341" y="285750"/>
                </a:moveTo>
                <a:lnTo>
                  <a:pt x="277341" y="304800"/>
                </a:lnTo>
                <a:lnTo>
                  <a:pt x="296391" y="304800"/>
                </a:lnTo>
                <a:lnTo>
                  <a:pt x="296391" y="285750"/>
                </a:lnTo>
                <a:close/>
                <a:moveTo>
                  <a:pt x="115416" y="209550"/>
                </a:moveTo>
                <a:lnTo>
                  <a:pt x="267816" y="209550"/>
                </a:lnTo>
                <a:lnTo>
                  <a:pt x="267816" y="228600"/>
                </a:lnTo>
                <a:lnTo>
                  <a:pt x="115416" y="228600"/>
                </a:lnTo>
                <a:close/>
                <a:moveTo>
                  <a:pt x="102255" y="171450"/>
                </a:moveTo>
                <a:lnTo>
                  <a:pt x="78451" y="219075"/>
                </a:lnTo>
                <a:lnTo>
                  <a:pt x="102255" y="266700"/>
                </a:lnTo>
                <a:lnTo>
                  <a:pt x="315441" y="266700"/>
                </a:lnTo>
                <a:lnTo>
                  <a:pt x="315441" y="171450"/>
                </a:lnTo>
                <a:close/>
                <a:moveTo>
                  <a:pt x="45104" y="171450"/>
                </a:moveTo>
                <a:lnTo>
                  <a:pt x="21301" y="219075"/>
                </a:lnTo>
                <a:lnTo>
                  <a:pt x="45104" y="266700"/>
                </a:lnTo>
                <a:lnTo>
                  <a:pt x="80955" y="266700"/>
                </a:lnTo>
                <a:lnTo>
                  <a:pt x="57150" y="219075"/>
                </a:lnTo>
                <a:lnTo>
                  <a:pt x="80955" y="171450"/>
                </a:lnTo>
                <a:close/>
                <a:moveTo>
                  <a:pt x="277341" y="133350"/>
                </a:moveTo>
                <a:lnTo>
                  <a:pt x="277341" y="152400"/>
                </a:lnTo>
                <a:lnTo>
                  <a:pt x="296391" y="152400"/>
                </a:lnTo>
                <a:lnTo>
                  <a:pt x="296391" y="133350"/>
                </a:lnTo>
                <a:close/>
                <a:moveTo>
                  <a:pt x="305916" y="57150"/>
                </a:moveTo>
                <a:lnTo>
                  <a:pt x="458316" y="57150"/>
                </a:lnTo>
                <a:lnTo>
                  <a:pt x="458316" y="76200"/>
                </a:lnTo>
                <a:lnTo>
                  <a:pt x="305916" y="76200"/>
                </a:lnTo>
                <a:close/>
                <a:moveTo>
                  <a:pt x="511827" y="19050"/>
                </a:moveTo>
                <a:lnTo>
                  <a:pt x="535632" y="66675"/>
                </a:lnTo>
                <a:lnTo>
                  <a:pt x="511827" y="114300"/>
                </a:lnTo>
                <a:lnTo>
                  <a:pt x="547678" y="114300"/>
                </a:lnTo>
                <a:lnTo>
                  <a:pt x="571481" y="66675"/>
                </a:lnTo>
                <a:lnTo>
                  <a:pt x="547678" y="19050"/>
                </a:lnTo>
                <a:close/>
                <a:moveTo>
                  <a:pt x="258291" y="19050"/>
                </a:moveTo>
                <a:lnTo>
                  <a:pt x="258291" y="114300"/>
                </a:lnTo>
                <a:lnTo>
                  <a:pt x="490527" y="114300"/>
                </a:lnTo>
                <a:lnTo>
                  <a:pt x="514331" y="66675"/>
                </a:lnTo>
                <a:lnTo>
                  <a:pt x="490527" y="19050"/>
                </a:lnTo>
                <a:close/>
                <a:moveTo>
                  <a:pt x="239241" y="0"/>
                </a:moveTo>
                <a:lnTo>
                  <a:pt x="559454" y="0"/>
                </a:lnTo>
                <a:lnTo>
                  <a:pt x="592782" y="66675"/>
                </a:lnTo>
                <a:lnTo>
                  <a:pt x="559454" y="133350"/>
                </a:lnTo>
                <a:lnTo>
                  <a:pt x="315441" y="133350"/>
                </a:lnTo>
                <a:lnTo>
                  <a:pt x="315441" y="152400"/>
                </a:lnTo>
                <a:lnTo>
                  <a:pt x="334491" y="152400"/>
                </a:lnTo>
                <a:lnTo>
                  <a:pt x="334491" y="285750"/>
                </a:lnTo>
                <a:lnTo>
                  <a:pt x="315441" y="285750"/>
                </a:lnTo>
                <a:lnTo>
                  <a:pt x="315441" y="304800"/>
                </a:lnTo>
                <a:lnTo>
                  <a:pt x="559454" y="304800"/>
                </a:lnTo>
                <a:lnTo>
                  <a:pt x="592782" y="371475"/>
                </a:lnTo>
                <a:lnTo>
                  <a:pt x="559454" y="438150"/>
                </a:lnTo>
                <a:lnTo>
                  <a:pt x="315441" y="438150"/>
                </a:lnTo>
                <a:lnTo>
                  <a:pt x="315441" y="609600"/>
                </a:lnTo>
                <a:lnTo>
                  <a:pt x="296391" y="609600"/>
                </a:lnTo>
                <a:lnTo>
                  <a:pt x="296391" y="438150"/>
                </a:lnTo>
                <a:lnTo>
                  <a:pt x="277341" y="438150"/>
                </a:lnTo>
                <a:lnTo>
                  <a:pt x="277341" y="609600"/>
                </a:lnTo>
                <a:lnTo>
                  <a:pt x="258291" y="609600"/>
                </a:lnTo>
                <a:lnTo>
                  <a:pt x="258291" y="438150"/>
                </a:lnTo>
                <a:lnTo>
                  <a:pt x="239241" y="438150"/>
                </a:lnTo>
                <a:lnTo>
                  <a:pt x="239241" y="304800"/>
                </a:lnTo>
                <a:lnTo>
                  <a:pt x="258291" y="304800"/>
                </a:lnTo>
                <a:lnTo>
                  <a:pt x="258291" y="285750"/>
                </a:lnTo>
                <a:lnTo>
                  <a:pt x="33328" y="285750"/>
                </a:lnTo>
                <a:lnTo>
                  <a:pt x="0" y="219075"/>
                </a:lnTo>
                <a:lnTo>
                  <a:pt x="33328" y="152400"/>
                </a:lnTo>
                <a:lnTo>
                  <a:pt x="258291" y="152400"/>
                </a:lnTo>
                <a:lnTo>
                  <a:pt x="258291" y="133350"/>
                </a:lnTo>
                <a:lnTo>
                  <a:pt x="239241" y="133350"/>
                </a:lnTo>
                <a:close/>
              </a:path>
            </a:pathLst>
          </a:custGeom>
          <a:solidFill>
            <a:schemeClr val="dk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【技能训练】一、百度图片的搜图技巧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96BE82-C034-F97B-DBAA-A0C616282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39" y="1772195"/>
            <a:ext cx="4654550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1717BA4-7F90-FD3E-7284-9704EEC2D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27" y="2014947"/>
            <a:ext cx="4847705" cy="33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1A1267-B6EE-3D66-997B-5AB750613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56" y="4062004"/>
            <a:ext cx="4450715" cy="20224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804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305085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QQ 截图。 如果网页中的图片无法下载,或者只需截取图片的局部,或者需要给图片 添加标注,快捷操作的方法是使用聊天工具 QQ 的截图功能。 打开和登录 QQ 后,按【Ctrl +Alt+A】组合键,进入屏幕截图状态,拖动鼠标,划出选区,或在所需截取的活动窗口上单击鼠标。 在选区内拖动鼠标,可移动选区;拖曳选区四角与四边的控制点,可以调整选区。 点击“保存”按钮,保存截图。 点击“完成”按钮,或者在选区内双击鼠标,可以将截图复制到剪贴板中。 如果不想保留截图,按【Esc】取消键,取消截图操作。</a:t>
            </a: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6379032" y="1305085"/>
            <a:ext cx="5388398" cy="329957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添加标注。 给图片添加标注,可以引导学习者观察,帮助学习者理解。 在 PPT 或者 Word 文档中添加标注,操作烦琐,容易出现错位,而使用 QQ 截图添加标注十分快捷。 在 截图工具栏中,选择使用矩形、椭圆、箭头等工具,为截图的图片添加标注,点击“保存”按 钮,将图片保存到本机上,或者在选区内双击鼠标,将添加标注的图片复制到剪贴板中,按 【Ctrl+V】组合键,将复制的图片粘贴到所需之处。</a:t>
            </a: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QQ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快捷截图与添加标注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65B4A5-2AAF-B20B-F164-981EC76A941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161" r="25826" b="5330"/>
          <a:stretch>
            <a:fillRect/>
          </a:stretch>
        </p:blipFill>
        <p:spPr>
          <a:xfrm>
            <a:off x="7407626" y="4647328"/>
            <a:ext cx="3331210" cy="21012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设置筛选条件。 登录必应网( https: / / cn. bing. com),选择图片搜索,输入关键词,如 “琵琶”,按回车键搜索图片。 点击“筛选器”按钮,打开筛选器,在“类型”选项中选择“透 明”,筛选出透明背景的图片。</a:t>
            </a: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6458500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下载图片。 在检索列表中点选图片缩略图,打开图片,图片中灰白相间的部分为“透明”的区域。 在图片上右击鼠标,选择“另存图象为”命令,保存 png 格式图片。</a:t>
            </a: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【技能训练】三、透明背景图片的获取</a:t>
            </a:r>
          </a:p>
        </p:txBody>
      </p:sp>
      <p:pic>
        <p:nvPicPr>
          <p:cNvPr id="9" name="图片 8" descr="3-2-6">
            <a:extLst>
              <a:ext uri="{FF2B5EF4-FFF2-40B4-BE49-F238E27FC236}">
                <a16:creationId xmlns:a16="http://schemas.microsoft.com/office/drawing/2014/main" id="{96556191-6961-0AA7-9E90-2CA41E54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791" y="5231765"/>
            <a:ext cx="4552315" cy="1423670"/>
          </a:xfrm>
          <a:prstGeom prst="rect">
            <a:avLst/>
          </a:prstGeom>
        </p:spPr>
      </p:pic>
      <p:pic>
        <p:nvPicPr>
          <p:cNvPr id="10" name="图片 9" descr="幻灯片1">
            <a:extLst>
              <a:ext uri="{FF2B5EF4-FFF2-40B4-BE49-F238E27FC236}">
                <a16:creationId xmlns:a16="http://schemas.microsoft.com/office/drawing/2014/main" id="{7688400A-239E-C6D2-2B95-BF79CF3626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9512" y="3429000"/>
            <a:ext cx="3256915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4CD103-4539-2B9C-41C9-41FFF5DBB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7325" y="3429000"/>
            <a:ext cx="3727450" cy="21786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608397" y="1702311"/>
            <a:ext cx="5084259" cy="2656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  <a:sym typeface="Arial" panose="020B0604020202020204" pitchFamily="34" charset="0"/>
              </a:rPr>
              <a:t>矢量图具有文件小,缩放画面不模糊等优点,是一种常用的图片资源之一。 矢量图素材一般在资讯网上下载,根据不同类型素材选择不同的资讯网。 如站长素材、素材中国、 千图网、懒人图库等资讯网都有免费下载的矢量图。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08399" y="126866"/>
            <a:ext cx="10974649" cy="63453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  <a:sym typeface="Arial" panose="020B0604020202020204" pitchFamily="34" charset="0"/>
              </a:rPr>
              <a:t>【技能训练】四、矢量图的获取与选用</a:t>
            </a:r>
          </a:p>
        </p:txBody>
      </p:sp>
      <p:sp>
        <p:nvSpPr>
          <p:cNvPr id="111" name="ValueText1"/>
          <p:cNvSpPr txBox="1"/>
          <p:nvPr>
            <p:custDataLst>
              <p:tags r:id="rId5"/>
            </p:custDataLst>
          </p:nvPr>
        </p:nvSpPr>
        <p:spPr>
          <a:xfrm>
            <a:off x="5922010" y="3154045"/>
            <a:ext cx="2403475" cy="861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t">
            <a:normAutofit fontScale="70000"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获取矢量图</a:t>
            </a:r>
          </a:p>
        </p:txBody>
      </p:sp>
      <p:sp>
        <p:nvSpPr>
          <p:cNvPr id="113" name="ValueText1"/>
          <p:cNvSpPr txBox="1"/>
          <p:nvPr>
            <p:custDataLst>
              <p:tags r:id="rId6"/>
            </p:custDataLst>
          </p:nvPr>
        </p:nvSpPr>
        <p:spPr>
          <a:xfrm>
            <a:off x="8590280" y="2037715"/>
            <a:ext cx="2514600" cy="10077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t">
            <a:normAutofit fontScale="72500"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选择矢量图</a:t>
            </a:r>
          </a:p>
        </p:txBody>
      </p:sp>
      <p:sp>
        <p:nvSpPr>
          <p:cNvPr id="117" name="ValueShape3"/>
          <p:cNvSpPr/>
          <p:nvPr>
            <p:custDataLst>
              <p:tags r:id="rId7"/>
            </p:custDataLst>
          </p:nvPr>
        </p:nvSpPr>
        <p:spPr bwMode="auto">
          <a:xfrm>
            <a:off x="8590096" y="3239257"/>
            <a:ext cx="2764800" cy="925855"/>
          </a:xfrm>
          <a:prstGeom prst="homePlate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118" name="ValueShape1"/>
          <p:cNvSpPr/>
          <p:nvPr>
            <p:custDataLst>
              <p:tags r:id="rId8"/>
            </p:custDataLst>
          </p:nvPr>
        </p:nvSpPr>
        <p:spPr bwMode="auto">
          <a:xfrm flipH="1">
            <a:off x="5982031" y="1911985"/>
            <a:ext cx="2534400" cy="925855"/>
          </a:xfrm>
          <a:prstGeom prst="homePlat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19" name="ExtraShape1"/>
          <p:cNvSpPr/>
          <p:nvPr>
            <p:custDataLst>
              <p:tags r:id="rId9"/>
            </p:custDataLst>
          </p:nvPr>
        </p:nvSpPr>
        <p:spPr>
          <a:xfrm>
            <a:off x="8590096" y="1910727"/>
            <a:ext cx="141725" cy="1250835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122" name="ExtraShape2"/>
          <p:cNvSpPr/>
          <p:nvPr>
            <p:custDataLst>
              <p:tags r:id="rId10"/>
            </p:custDataLst>
          </p:nvPr>
        </p:nvSpPr>
        <p:spPr>
          <a:xfrm>
            <a:off x="8381678" y="1702310"/>
            <a:ext cx="358480" cy="141725"/>
          </a:xfrm>
          <a:custGeom>
            <a:avLst/>
            <a:gdLst>
              <a:gd name="connsiteX0" fmla="*/ 7144 w 409575"/>
              <a:gd name="connsiteY0" fmla="*/ 7144 h 161925"/>
              <a:gd name="connsiteX1" fmla="*/ 404336 w 409575"/>
              <a:gd name="connsiteY1" fmla="*/ 7144 h 161925"/>
              <a:gd name="connsiteX2" fmla="*/ 404336 w 409575"/>
              <a:gd name="connsiteY2" fmla="*/ 155734 h 161925"/>
              <a:gd name="connsiteX3" fmla="*/ 7144 w 409575"/>
              <a:gd name="connsiteY3" fmla="*/ 15573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" h="161925">
                <a:moveTo>
                  <a:pt x="7144" y="7144"/>
                </a:moveTo>
                <a:lnTo>
                  <a:pt x="404336" y="7144"/>
                </a:lnTo>
                <a:lnTo>
                  <a:pt x="404336" y="155734"/>
                </a:lnTo>
                <a:lnTo>
                  <a:pt x="7144" y="155734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123" name="ExtraShape3"/>
          <p:cNvSpPr/>
          <p:nvPr>
            <p:custDataLst>
              <p:tags r:id="rId11"/>
            </p:custDataLst>
          </p:nvPr>
        </p:nvSpPr>
        <p:spPr>
          <a:xfrm>
            <a:off x="8065716" y="4242807"/>
            <a:ext cx="991238" cy="1224940"/>
          </a:xfrm>
          <a:custGeom>
            <a:avLst/>
            <a:gdLst>
              <a:gd name="connsiteX0" fmla="*/ 980599 w 1143000"/>
              <a:gd name="connsiteY0" fmla="*/ 2222659 h 2371725"/>
              <a:gd name="connsiteX1" fmla="*/ 980599 w 1143000"/>
              <a:gd name="connsiteY1" fmla="*/ 2142649 h 2371725"/>
              <a:gd name="connsiteX2" fmla="*/ 832009 w 1143000"/>
              <a:gd name="connsiteY2" fmla="*/ 2142649 h 2371725"/>
              <a:gd name="connsiteX3" fmla="*/ 832009 w 1143000"/>
              <a:gd name="connsiteY3" fmla="*/ 2222659 h 2371725"/>
              <a:gd name="connsiteX4" fmla="*/ 762476 w 1143000"/>
              <a:gd name="connsiteY4" fmla="*/ 2222659 h 2371725"/>
              <a:gd name="connsiteX5" fmla="*/ 762476 w 1143000"/>
              <a:gd name="connsiteY5" fmla="*/ 7144 h 2371725"/>
              <a:gd name="connsiteX6" fmla="*/ 613886 w 1143000"/>
              <a:gd name="connsiteY6" fmla="*/ 7144 h 2371725"/>
              <a:gd name="connsiteX7" fmla="*/ 613886 w 1143000"/>
              <a:gd name="connsiteY7" fmla="*/ 2222659 h 2371725"/>
              <a:gd name="connsiteX8" fmla="*/ 533876 w 1143000"/>
              <a:gd name="connsiteY8" fmla="*/ 2222659 h 2371725"/>
              <a:gd name="connsiteX9" fmla="*/ 533876 w 1143000"/>
              <a:gd name="connsiteY9" fmla="*/ 1149192 h 2371725"/>
              <a:gd name="connsiteX10" fmla="*/ 385286 w 1143000"/>
              <a:gd name="connsiteY10" fmla="*/ 1149192 h 2371725"/>
              <a:gd name="connsiteX11" fmla="*/ 385286 w 1143000"/>
              <a:gd name="connsiteY11" fmla="*/ 2222659 h 2371725"/>
              <a:gd name="connsiteX12" fmla="*/ 295751 w 1143000"/>
              <a:gd name="connsiteY12" fmla="*/ 2222659 h 2371725"/>
              <a:gd name="connsiteX13" fmla="*/ 295751 w 1143000"/>
              <a:gd name="connsiteY13" fmla="*/ 2142649 h 2371725"/>
              <a:gd name="connsiteX14" fmla="*/ 146209 w 1143000"/>
              <a:gd name="connsiteY14" fmla="*/ 2142649 h 2371725"/>
              <a:gd name="connsiteX15" fmla="*/ 146209 w 1143000"/>
              <a:gd name="connsiteY15" fmla="*/ 2222659 h 2371725"/>
              <a:gd name="connsiteX16" fmla="*/ 7144 w 1143000"/>
              <a:gd name="connsiteY16" fmla="*/ 2222659 h 2371725"/>
              <a:gd name="connsiteX17" fmla="*/ 7144 w 1143000"/>
              <a:gd name="connsiteY17" fmla="*/ 2371249 h 2371725"/>
              <a:gd name="connsiteX18" fmla="*/ 1139666 w 1143000"/>
              <a:gd name="connsiteY18" fmla="*/ 2371249 h 2371725"/>
              <a:gd name="connsiteX19" fmla="*/ 1139666 w 1143000"/>
              <a:gd name="connsiteY19" fmla="*/ 2222659 h 2371725"/>
              <a:gd name="connsiteX0-1" fmla="*/ 973455 w 1132522"/>
              <a:gd name="connsiteY0-2" fmla="*/ 2215515 h 2364104"/>
              <a:gd name="connsiteX1-3" fmla="*/ 973455 w 1132522"/>
              <a:gd name="connsiteY1-4" fmla="*/ 2135505 h 2364104"/>
              <a:gd name="connsiteX2-5" fmla="*/ 824865 w 1132522"/>
              <a:gd name="connsiteY2-6" fmla="*/ 2135505 h 2364104"/>
              <a:gd name="connsiteX3-7" fmla="*/ 824865 w 1132522"/>
              <a:gd name="connsiteY3-8" fmla="*/ 2215515 h 2364104"/>
              <a:gd name="connsiteX4-9" fmla="*/ 755332 w 1132522"/>
              <a:gd name="connsiteY4-10" fmla="*/ 2215515 h 2364104"/>
              <a:gd name="connsiteX5-11" fmla="*/ 755332 w 1132522"/>
              <a:gd name="connsiteY5-12" fmla="*/ 557191 h 2364104"/>
              <a:gd name="connsiteX6-13" fmla="*/ 606742 w 1132522"/>
              <a:gd name="connsiteY6-14" fmla="*/ 0 h 2364104"/>
              <a:gd name="connsiteX7-15" fmla="*/ 606742 w 1132522"/>
              <a:gd name="connsiteY7-16" fmla="*/ 2215515 h 2364104"/>
              <a:gd name="connsiteX8-17" fmla="*/ 526732 w 1132522"/>
              <a:gd name="connsiteY8-18" fmla="*/ 2215515 h 2364104"/>
              <a:gd name="connsiteX9-19" fmla="*/ 526732 w 1132522"/>
              <a:gd name="connsiteY9-20" fmla="*/ 1142048 h 2364104"/>
              <a:gd name="connsiteX10-21" fmla="*/ 378142 w 1132522"/>
              <a:gd name="connsiteY10-22" fmla="*/ 1142048 h 2364104"/>
              <a:gd name="connsiteX11-23" fmla="*/ 378142 w 1132522"/>
              <a:gd name="connsiteY11-24" fmla="*/ 2215515 h 2364104"/>
              <a:gd name="connsiteX12-25" fmla="*/ 288607 w 1132522"/>
              <a:gd name="connsiteY12-26" fmla="*/ 2215515 h 2364104"/>
              <a:gd name="connsiteX13-27" fmla="*/ 288607 w 1132522"/>
              <a:gd name="connsiteY13-28" fmla="*/ 2135505 h 2364104"/>
              <a:gd name="connsiteX14-29" fmla="*/ 139065 w 1132522"/>
              <a:gd name="connsiteY14-30" fmla="*/ 2135505 h 2364104"/>
              <a:gd name="connsiteX15-31" fmla="*/ 139065 w 1132522"/>
              <a:gd name="connsiteY15-32" fmla="*/ 2215515 h 2364104"/>
              <a:gd name="connsiteX16-33" fmla="*/ 0 w 1132522"/>
              <a:gd name="connsiteY16-34" fmla="*/ 2215515 h 2364104"/>
              <a:gd name="connsiteX17-35" fmla="*/ 0 w 1132522"/>
              <a:gd name="connsiteY17-36" fmla="*/ 2364105 h 2364104"/>
              <a:gd name="connsiteX18-37" fmla="*/ 1132522 w 1132522"/>
              <a:gd name="connsiteY18-38" fmla="*/ 2364105 h 2364104"/>
              <a:gd name="connsiteX19-39" fmla="*/ 1132522 w 1132522"/>
              <a:gd name="connsiteY19-40" fmla="*/ 2215515 h 2364104"/>
              <a:gd name="connsiteX20" fmla="*/ 973455 w 1132522"/>
              <a:gd name="connsiteY20" fmla="*/ 2215515 h 2364104"/>
              <a:gd name="connsiteX0-41" fmla="*/ 973455 w 1132522"/>
              <a:gd name="connsiteY0-42" fmla="*/ 1678224 h 1826814"/>
              <a:gd name="connsiteX1-43" fmla="*/ 973455 w 1132522"/>
              <a:gd name="connsiteY1-44" fmla="*/ 1598214 h 1826814"/>
              <a:gd name="connsiteX2-45" fmla="*/ 824865 w 1132522"/>
              <a:gd name="connsiteY2-46" fmla="*/ 1598214 h 1826814"/>
              <a:gd name="connsiteX3-47" fmla="*/ 824865 w 1132522"/>
              <a:gd name="connsiteY3-48" fmla="*/ 1678224 h 1826814"/>
              <a:gd name="connsiteX4-49" fmla="*/ 755332 w 1132522"/>
              <a:gd name="connsiteY4-50" fmla="*/ 1678224 h 1826814"/>
              <a:gd name="connsiteX5-51" fmla="*/ 755332 w 1132522"/>
              <a:gd name="connsiteY5-52" fmla="*/ 19900 h 1826814"/>
              <a:gd name="connsiteX6-53" fmla="*/ 596793 w 1132522"/>
              <a:gd name="connsiteY6-54" fmla="*/ 0 h 1826814"/>
              <a:gd name="connsiteX7-55" fmla="*/ 606742 w 1132522"/>
              <a:gd name="connsiteY7-56" fmla="*/ 1678224 h 1826814"/>
              <a:gd name="connsiteX8-57" fmla="*/ 526732 w 1132522"/>
              <a:gd name="connsiteY8-58" fmla="*/ 1678224 h 1826814"/>
              <a:gd name="connsiteX9-59" fmla="*/ 526732 w 1132522"/>
              <a:gd name="connsiteY9-60" fmla="*/ 604757 h 1826814"/>
              <a:gd name="connsiteX10-61" fmla="*/ 378142 w 1132522"/>
              <a:gd name="connsiteY10-62" fmla="*/ 604757 h 1826814"/>
              <a:gd name="connsiteX11-63" fmla="*/ 378142 w 1132522"/>
              <a:gd name="connsiteY11-64" fmla="*/ 1678224 h 1826814"/>
              <a:gd name="connsiteX12-65" fmla="*/ 288607 w 1132522"/>
              <a:gd name="connsiteY12-66" fmla="*/ 1678224 h 1826814"/>
              <a:gd name="connsiteX13-67" fmla="*/ 288607 w 1132522"/>
              <a:gd name="connsiteY13-68" fmla="*/ 1598214 h 1826814"/>
              <a:gd name="connsiteX14-69" fmla="*/ 139065 w 1132522"/>
              <a:gd name="connsiteY14-70" fmla="*/ 1598214 h 1826814"/>
              <a:gd name="connsiteX15-71" fmla="*/ 139065 w 1132522"/>
              <a:gd name="connsiteY15-72" fmla="*/ 1678224 h 1826814"/>
              <a:gd name="connsiteX16-73" fmla="*/ 0 w 1132522"/>
              <a:gd name="connsiteY16-74" fmla="*/ 1678224 h 1826814"/>
              <a:gd name="connsiteX17-75" fmla="*/ 0 w 1132522"/>
              <a:gd name="connsiteY17-76" fmla="*/ 1826814 h 1826814"/>
              <a:gd name="connsiteX18-77" fmla="*/ 1132522 w 1132522"/>
              <a:gd name="connsiteY18-78" fmla="*/ 1826814 h 1826814"/>
              <a:gd name="connsiteX19-79" fmla="*/ 1132522 w 1132522"/>
              <a:gd name="connsiteY19-80" fmla="*/ 1678224 h 1826814"/>
              <a:gd name="connsiteX20-81" fmla="*/ 973455 w 1132522"/>
              <a:gd name="connsiteY20-82" fmla="*/ 1678224 h 1826814"/>
              <a:gd name="connsiteX0-83" fmla="*/ 973455 w 1132522"/>
              <a:gd name="connsiteY0-84" fmla="*/ 1671814 h 1820404"/>
              <a:gd name="connsiteX1-85" fmla="*/ 973455 w 1132522"/>
              <a:gd name="connsiteY1-86" fmla="*/ 1591804 h 1820404"/>
              <a:gd name="connsiteX2-87" fmla="*/ 824865 w 1132522"/>
              <a:gd name="connsiteY2-88" fmla="*/ 1591804 h 1820404"/>
              <a:gd name="connsiteX3-89" fmla="*/ 824865 w 1132522"/>
              <a:gd name="connsiteY3-90" fmla="*/ 1671814 h 1820404"/>
              <a:gd name="connsiteX4-91" fmla="*/ 755332 w 1132522"/>
              <a:gd name="connsiteY4-92" fmla="*/ 1671814 h 1820404"/>
              <a:gd name="connsiteX5-93" fmla="*/ 755332 w 1132522"/>
              <a:gd name="connsiteY5-94" fmla="*/ 13490 h 1820404"/>
              <a:gd name="connsiteX6-95" fmla="*/ 596793 w 1132522"/>
              <a:gd name="connsiteY6-96" fmla="*/ 0 h 1820404"/>
              <a:gd name="connsiteX7-97" fmla="*/ 606742 w 1132522"/>
              <a:gd name="connsiteY7-98" fmla="*/ 1671814 h 1820404"/>
              <a:gd name="connsiteX8-99" fmla="*/ 526732 w 1132522"/>
              <a:gd name="connsiteY8-100" fmla="*/ 1671814 h 1820404"/>
              <a:gd name="connsiteX9-101" fmla="*/ 526732 w 1132522"/>
              <a:gd name="connsiteY9-102" fmla="*/ 598347 h 1820404"/>
              <a:gd name="connsiteX10-103" fmla="*/ 378142 w 1132522"/>
              <a:gd name="connsiteY10-104" fmla="*/ 598347 h 1820404"/>
              <a:gd name="connsiteX11-105" fmla="*/ 378142 w 1132522"/>
              <a:gd name="connsiteY11-106" fmla="*/ 1671814 h 1820404"/>
              <a:gd name="connsiteX12-107" fmla="*/ 288607 w 1132522"/>
              <a:gd name="connsiteY12-108" fmla="*/ 1671814 h 1820404"/>
              <a:gd name="connsiteX13-109" fmla="*/ 288607 w 1132522"/>
              <a:gd name="connsiteY13-110" fmla="*/ 1591804 h 1820404"/>
              <a:gd name="connsiteX14-111" fmla="*/ 139065 w 1132522"/>
              <a:gd name="connsiteY14-112" fmla="*/ 1591804 h 1820404"/>
              <a:gd name="connsiteX15-113" fmla="*/ 139065 w 1132522"/>
              <a:gd name="connsiteY15-114" fmla="*/ 1671814 h 1820404"/>
              <a:gd name="connsiteX16-115" fmla="*/ 0 w 1132522"/>
              <a:gd name="connsiteY16-116" fmla="*/ 1671814 h 1820404"/>
              <a:gd name="connsiteX17-117" fmla="*/ 0 w 1132522"/>
              <a:gd name="connsiteY17-118" fmla="*/ 1820404 h 1820404"/>
              <a:gd name="connsiteX18-119" fmla="*/ 1132522 w 1132522"/>
              <a:gd name="connsiteY18-120" fmla="*/ 1820404 h 1820404"/>
              <a:gd name="connsiteX19-121" fmla="*/ 1132522 w 1132522"/>
              <a:gd name="connsiteY19-122" fmla="*/ 1671814 h 1820404"/>
              <a:gd name="connsiteX20-123" fmla="*/ 973455 w 1132522"/>
              <a:gd name="connsiteY20-124" fmla="*/ 1671814 h 1820404"/>
              <a:gd name="connsiteX0-125" fmla="*/ 973455 w 1132522"/>
              <a:gd name="connsiteY0-126" fmla="*/ 1665404 h 1813994"/>
              <a:gd name="connsiteX1-127" fmla="*/ 973455 w 1132522"/>
              <a:gd name="connsiteY1-128" fmla="*/ 1585394 h 1813994"/>
              <a:gd name="connsiteX2-129" fmla="*/ 824865 w 1132522"/>
              <a:gd name="connsiteY2-130" fmla="*/ 1585394 h 1813994"/>
              <a:gd name="connsiteX3-131" fmla="*/ 824865 w 1132522"/>
              <a:gd name="connsiteY3-132" fmla="*/ 1665404 h 1813994"/>
              <a:gd name="connsiteX4-133" fmla="*/ 755332 w 1132522"/>
              <a:gd name="connsiteY4-134" fmla="*/ 1665404 h 1813994"/>
              <a:gd name="connsiteX5-135" fmla="*/ 755332 w 1132522"/>
              <a:gd name="connsiteY5-136" fmla="*/ 7080 h 1813994"/>
              <a:gd name="connsiteX6-137" fmla="*/ 603203 w 1132522"/>
              <a:gd name="connsiteY6-138" fmla="*/ 0 h 1813994"/>
              <a:gd name="connsiteX7-139" fmla="*/ 606742 w 1132522"/>
              <a:gd name="connsiteY7-140" fmla="*/ 1665404 h 1813994"/>
              <a:gd name="connsiteX8-141" fmla="*/ 526732 w 1132522"/>
              <a:gd name="connsiteY8-142" fmla="*/ 1665404 h 1813994"/>
              <a:gd name="connsiteX9-143" fmla="*/ 526732 w 1132522"/>
              <a:gd name="connsiteY9-144" fmla="*/ 591937 h 1813994"/>
              <a:gd name="connsiteX10-145" fmla="*/ 378142 w 1132522"/>
              <a:gd name="connsiteY10-146" fmla="*/ 591937 h 1813994"/>
              <a:gd name="connsiteX11-147" fmla="*/ 378142 w 1132522"/>
              <a:gd name="connsiteY11-148" fmla="*/ 1665404 h 1813994"/>
              <a:gd name="connsiteX12-149" fmla="*/ 288607 w 1132522"/>
              <a:gd name="connsiteY12-150" fmla="*/ 1665404 h 1813994"/>
              <a:gd name="connsiteX13-151" fmla="*/ 288607 w 1132522"/>
              <a:gd name="connsiteY13-152" fmla="*/ 1585394 h 1813994"/>
              <a:gd name="connsiteX14-153" fmla="*/ 139065 w 1132522"/>
              <a:gd name="connsiteY14-154" fmla="*/ 1585394 h 1813994"/>
              <a:gd name="connsiteX15-155" fmla="*/ 139065 w 1132522"/>
              <a:gd name="connsiteY15-156" fmla="*/ 1665404 h 1813994"/>
              <a:gd name="connsiteX16-157" fmla="*/ 0 w 1132522"/>
              <a:gd name="connsiteY16-158" fmla="*/ 1665404 h 1813994"/>
              <a:gd name="connsiteX17-159" fmla="*/ 0 w 1132522"/>
              <a:gd name="connsiteY17-160" fmla="*/ 1813994 h 1813994"/>
              <a:gd name="connsiteX18-161" fmla="*/ 1132522 w 1132522"/>
              <a:gd name="connsiteY18-162" fmla="*/ 1813994 h 1813994"/>
              <a:gd name="connsiteX19-163" fmla="*/ 1132522 w 1132522"/>
              <a:gd name="connsiteY19-164" fmla="*/ 1665404 h 1813994"/>
              <a:gd name="connsiteX20-165" fmla="*/ 973455 w 1132522"/>
              <a:gd name="connsiteY20-166" fmla="*/ 1665404 h 1813994"/>
              <a:gd name="connsiteX0-167" fmla="*/ 973455 w 1132522"/>
              <a:gd name="connsiteY0-168" fmla="*/ 1658324 h 1806914"/>
              <a:gd name="connsiteX1-169" fmla="*/ 973455 w 1132522"/>
              <a:gd name="connsiteY1-170" fmla="*/ 1578314 h 1806914"/>
              <a:gd name="connsiteX2-171" fmla="*/ 824865 w 1132522"/>
              <a:gd name="connsiteY2-172" fmla="*/ 1578314 h 1806914"/>
              <a:gd name="connsiteX3-173" fmla="*/ 824865 w 1132522"/>
              <a:gd name="connsiteY3-174" fmla="*/ 1658324 h 1806914"/>
              <a:gd name="connsiteX4-175" fmla="*/ 755332 w 1132522"/>
              <a:gd name="connsiteY4-176" fmla="*/ 1658324 h 1806914"/>
              <a:gd name="connsiteX5-177" fmla="*/ 755332 w 1132522"/>
              <a:gd name="connsiteY5-178" fmla="*/ 0 h 1806914"/>
              <a:gd name="connsiteX6-179" fmla="*/ 605923 w 1132522"/>
              <a:gd name="connsiteY6-180" fmla="*/ 11965 h 1806914"/>
              <a:gd name="connsiteX7-181" fmla="*/ 606742 w 1132522"/>
              <a:gd name="connsiteY7-182" fmla="*/ 1658324 h 1806914"/>
              <a:gd name="connsiteX8-183" fmla="*/ 526732 w 1132522"/>
              <a:gd name="connsiteY8-184" fmla="*/ 1658324 h 1806914"/>
              <a:gd name="connsiteX9-185" fmla="*/ 526732 w 1132522"/>
              <a:gd name="connsiteY9-186" fmla="*/ 584857 h 1806914"/>
              <a:gd name="connsiteX10-187" fmla="*/ 378142 w 1132522"/>
              <a:gd name="connsiteY10-188" fmla="*/ 584857 h 1806914"/>
              <a:gd name="connsiteX11-189" fmla="*/ 378142 w 1132522"/>
              <a:gd name="connsiteY11-190" fmla="*/ 1658324 h 1806914"/>
              <a:gd name="connsiteX12-191" fmla="*/ 288607 w 1132522"/>
              <a:gd name="connsiteY12-192" fmla="*/ 1658324 h 1806914"/>
              <a:gd name="connsiteX13-193" fmla="*/ 288607 w 1132522"/>
              <a:gd name="connsiteY13-194" fmla="*/ 1578314 h 1806914"/>
              <a:gd name="connsiteX14-195" fmla="*/ 139065 w 1132522"/>
              <a:gd name="connsiteY14-196" fmla="*/ 1578314 h 1806914"/>
              <a:gd name="connsiteX15-197" fmla="*/ 139065 w 1132522"/>
              <a:gd name="connsiteY15-198" fmla="*/ 1658324 h 1806914"/>
              <a:gd name="connsiteX16-199" fmla="*/ 0 w 1132522"/>
              <a:gd name="connsiteY16-200" fmla="*/ 1658324 h 1806914"/>
              <a:gd name="connsiteX17-201" fmla="*/ 0 w 1132522"/>
              <a:gd name="connsiteY17-202" fmla="*/ 1806914 h 1806914"/>
              <a:gd name="connsiteX18-203" fmla="*/ 1132522 w 1132522"/>
              <a:gd name="connsiteY18-204" fmla="*/ 1806914 h 1806914"/>
              <a:gd name="connsiteX19-205" fmla="*/ 1132522 w 1132522"/>
              <a:gd name="connsiteY19-206" fmla="*/ 1658324 h 1806914"/>
              <a:gd name="connsiteX20-207" fmla="*/ 973455 w 1132522"/>
              <a:gd name="connsiteY20-208" fmla="*/ 1658324 h 1806914"/>
              <a:gd name="connsiteX0-209" fmla="*/ 973455 w 1132522"/>
              <a:gd name="connsiteY0-210" fmla="*/ 1647441 h 1796031"/>
              <a:gd name="connsiteX1-211" fmla="*/ 973455 w 1132522"/>
              <a:gd name="connsiteY1-212" fmla="*/ 1567431 h 1796031"/>
              <a:gd name="connsiteX2-213" fmla="*/ 824865 w 1132522"/>
              <a:gd name="connsiteY2-214" fmla="*/ 1567431 h 1796031"/>
              <a:gd name="connsiteX3-215" fmla="*/ 824865 w 1132522"/>
              <a:gd name="connsiteY3-216" fmla="*/ 1647441 h 1796031"/>
              <a:gd name="connsiteX4-217" fmla="*/ 755332 w 1132522"/>
              <a:gd name="connsiteY4-218" fmla="*/ 1647441 h 1796031"/>
              <a:gd name="connsiteX5-219" fmla="*/ 755332 w 1132522"/>
              <a:gd name="connsiteY5-220" fmla="*/ 0 h 1796031"/>
              <a:gd name="connsiteX6-221" fmla="*/ 605923 w 1132522"/>
              <a:gd name="connsiteY6-222" fmla="*/ 1082 h 1796031"/>
              <a:gd name="connsiteX7-223" fmla="*/ 606742 w 1132522"/>
              <a:gd name="connsiteY7-224" fmla="*/ 1647441 h 1796031"/>
              <a:gd name="connsiteX8-225" fmla="*/ 526732 w 1132522"/>
              <a:gd name="connsiteY8-226" fmla="*/ 1647441 h 1796031"/>
              <a:gd name="connsiteX9-227" fmla="*/ 526732 w 1132522"/>
              <a:gd name="connsiteY9-228" fmla="*/ 573974 h 1796031"/>
              <a:gd name="connsiteX10-229" fmla="*/ 378142 w 1132522"/>
              <a:gd name="connsiteY10-230" fmla="*/ 573974 h 1796031"/>
              <a:gd name="connsiteX11-231" fmla="*/ 378142 w 1132522"/>
              <a:gd name="connsiteY11-232" fmla="*/ 1647441 h 1796031"/>
              <a:gd name="connsiteX12-233" fmla="*/ 288607 w 1132522"/>
              <a:gd name="connsiteY12-234" fmla="*/ 1647441 h 1796031"/>
              <a:gd name="connsiteX13-235" fmla="*/ 288607 w 1132522"/>
              <a:gd name="connsiteY13-236" fmla="*/ 1567431 h 1796031"/>
              <a:gd name="connsiteX14-237" fmla="*/ 139065 w 1132522"/>
              <a:gd name="connsiteY14-238" fmla="*/ 1567431 h 1796031"/>
              <a:gd name="connsiteX15-239" fmla="*/ 139065 w 1132522"/>
              <a:gd name="connsiteY15-240" fmla="*/ 1647441 h 1796031"/>
              <a:gd name="connsiteX16-241" fmla="*/ 0 w 1132522"/>
              <a:gd name="connsiteY16-242" fmla="*/ 1647441 h 1796031"/>
              <a:gd name="connsiteX17-243" fmla="*/ 0 w 1132522"/>
              <a:gd name="connsiteY17-244" fmla="*/ 1796031 h 1796031"/>
              <a:gd name="connsiteX18-245" fmla="*/ 1132522 w 1132522"/>
              <a:gd name="connsiteY18-246" fmla="*/ 1796031 h 1796031"/>
              <a:gd name="connsiteX19-247" fmla="*/ 1132522 w 1132522"/>
              <a:gd name="connsiteY19-248" fmla="*/ 1647441 h 1796031"/>
              <a:gd name="connsiteX20-249" fmla="*/ 973455 w 1132522"/>
              <a:gd name="connsiteY20-250" fmla="*/ 1647441 h 1796031"/>
              <a:gd name="connsiteX0-251" fmla="*/ 973455 w 1132522"/>
              <a:gd name="connsiteY0-252" fmla="*/ 1646359 h 1794949"/>
              <a:gd name="connsiteX1-253" fmla="*/ 973455 w 1132522"/>
              <a:gd name="connsiteY1-254" fmla="*/ 1566349 h 1794949"/>
              <a:gd name="connsiteX2-255" fmla="*/ 824865 w 1132522"/>
              <a:gd name="connsiteY2-256" fmla="*/ 1566349 h 1794949"/>
              <a:gd name="connsiteX3-257" fmla="*/ 824865 w 1132522"/>
              <a:gd name="connsiteY3-258" fmla="*/ 1646359 h 1794949"/>
              <a:gd name="connsiteX4-259" fmla="*/ 755332 w 1132522"/>
              <a:gd name="connsiteY4-260" fmla="*/ 1646359 h 1794949"/>
              <a:gd name="connsiteX5-261" fmla="*/ 751170 w 1132522"/>
              <a:gd name="connsiteY5-262" fmla="*/ 402658 h 1794949"/>
              <a:gd name="connsiteX6-263" fmla="*/ 605923 w 1132522"/>
              <a:gd name="connsiteY6-264" fmla="*/ 0 h 1794949"/>
              <a:gd name="connsiteX7-265" fmla="*/ 606742 w 1132522"/>
              <a:gd name="connsiteY7-266" fmla="*/ 1646359 h 1794949"/>
              <a:gd name="connsiteX8-267" fmla="*/ 526732 w 1132522"/>
              <a:gd name="connsiteY8-268" fmla="*/ 1646359 h 1794949"/>
              <a:gd name="connsiteX9-269" fmla="*/ 526732 w 1132522"/>
              <a:gd name="connsiteY9-270" fmla="*/ 572892 h 1794949"/>
              <a:gd name="connsiteX10-271" fmla="*/ 378142 w 1132522"/>
              <a:gd name="connsiteY10-272" fmla="*/ 572892 h 1794949"/>
              <a:gd name="connsiteX11-273" fmla="*/ 378142 w 1132522"/>
              <a:gd name="connsiteY11-274" fmla="*/ 1646359 h 1794949"/>
              <a:gd name="connsiteX12-275" fmla="*/ 288607 w 1132522"/>
              <a:gd name="connsiteY12-276" fmla="*/ 1646359 h 1794949"/>
              <a:gd name="connsiteX13-277" fmla="*/ 288607 w 1132522"/>
              <a:gd name="connsiteY13-278" fmla="*/ 1566349 h 1794949"/>
              <a:gd name="connsiteX14-279" fmla="*/ 139065 w 1132522"/>
              <a:gd name="connsiteY14-280" fmla="*/ 1566349 h 1794949"/>
              <a:gd name="connsiteX15-281" fmla="*/ 139065 w 1132522"/>
              <a:gd name="connsiteY15-282" fmla="*/ 1646359 h 1794949"/>
              <a:gd name="connsiteX16-283" fmla="*/ 0 w 1132522"/>
              <a:gd name="connsiteY16-284" fmla="*/ 1646359 h 1794949"/>
              <a:gd name="connsiteX17-285" fmla="*/ 0 w 1132522"/>
              <a:gd name="connsiteY17-286" fmla="*/ 1794949 h 1794949"/>
              <a:gd name="connsiteX18-287" fmla="*/ 1132522 w 1132522"/>
              <a:gd name="connsiteY18-288" fmla="*/ 1794949 h 1794949"/>
              <a:gd name="connsiteX19-289" fmla="*/ 1132522 w 1132522"/>
              <a:gd name="connsiteY19-290" fmla="*/ 1646359 h 1794949"/>
              <a:gd name="connsiteX20-291" fmla="*/ 973455 w 1132522"/>
              <a:gd name="connsiteY20-292" fmla="*/ 1646359 h 1794949"/>
              <a:gd name="connsiteX0-293" fmla="*/ 973455 w 1132522"/>
              <a:gd name="connsiteY0-294" fmla="*/ 1250943 h 1399533"/>
              <a:gd name="connsiteX1-295" fmla="*/ 973455 w 1132522"/>
              <a:gd name="connsiteY1-296" fmla="*/ 1170933 h 1399533"/>
              <a:gd name="connsiteX2-297" fmla="*/ 824865 w 1132522"/>
              <a:gd name="connsiteY2-298" fmla="*/ 1170933 h 1399533"/>
              <a:gd name="connsiteX3-299" fmla="*/ 824865 w 1132522"/>
              <a:gd name="connsiteY3-300" fmla="*/ 1250943 h 1399533"/>
              <a:gd name="connsiteX4-301" fmla="*/ 755332 w 1132522"/>
              <a:gd name="connsiteY4-302" fmla="*/ 1250943 h 1399533"/>
              <a:gd name="connsiteX5-303" fmla="*/ 751170 w 1132522"/>
              <a:gd name="connsiteY5-304" fmla="*/ 7242 h 1399533"/>
              <a:gd name="connsiteX6-305" fmla="*/ 610085 w 1132522"/>
              <a:gd name="connsiteY6-306" fmla="*/ 0 h 1399533"/>
              <a:gd name="connsiteX7-307" fmla="*/ 606742 w 1132522"/>
              <a:gd name="connsiteY7-308" fmla="*/ 1250943 h 1399533"/>
              <a:gd name="connsiteX8-309" fmla="*/ 526732 w 1132522"/>
              <a:gd name="connsiteY8-310" fmla="*/ 1250943 h 1399533"/>
              <a:gd name="connsiteX9-311" fmla="*/ 526732 w 1132522"/>
              <a:gd name="connsiteY9-312" fmla="*/ 177476 h 1399533"/>
              <a:gd name="connsiteX10-313" fmla="*/ 378142 w 1132522"/>
              <a:gd name="connsiteY10-314" fmla="*/ 177476 h 1399533"/>
              <a:gd name="connsiteX11-315" fmla="*/ 378142 w 1132522"/>
              <a:gd name="connsiteY11-316" fmla="*/ 1250943 h 1399533"/>
              <a:gd name="connsiteX12-317" fmla="*/ 288607 w 1132522"/>
              <a:gd name="connsiteY12-318" fmla="*/ 1250943 h 1399533"/>
              <a:gd name="connsiteX13-319" fmla="*/ 288607 w 1132522"/>
              <a:gd name="connsiteY13-320" fmla="*/ 1170933 h 1399533"/>
              <a:gd name="connsiteX14-321" fmla="*/ 139065 w 1132522"/>
              <a:gd name="connsiteY14-322" fmla="*/ 1170933 h 1399533"/>
              <a:gd name="connsiteX15-323" fmla="*/ 139065 w 1132522"/>
              <a:gd name="connsiteY15-324" fmla="*/ 1250943 h 1399533"/>
              <a:gd name="connsiteX16-325" fmla="*/ 0 w 1132522"/>
              <a:gd name="connsiteY16-326" fmla="*/ 1250943 h 1399533"/>
              <a:gd name="connsiteX17-327" fmla="*/ 0 w 1132522"/>
              <a:gd name="connsiteY17-328" fmla="*/ 1399533 h 1399533"/>
              <a:gd name="connsiteX18-329" fmla="*/ 1132522 w 1132522"/>
              <a:gd name="connsiteY18-330" fmla="*/ 1399533 h 1399533"/>
              <a:gd name="connsiteX19-331" fmla="*/ 1132522 w 1132522"/>
              <a:gd name="connsiteY19-332" fmla="*/ 1250943 h 1399533"/>
              <a:gd name="connsiteX20-333" fmla="*/ 973455 w 1132522"/>
              <a:gd name="connsiteY20-334" fmla="*/ 1250943 h 13995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81" y="connsiteY20-82"/>
              </a:cxn>
            </a:cxnLst>
            <a:rect l="l" t="t" r="r" b="b"/>
            <a:pathLst>
              <a:path w="1132522" h="1399533">
                <a:moveTo>
                  <a:pt x="973455" y="1250943"/>
                </a:moveTo>
                <a:lnTo>
                  <a:pt x="973455" y="1170933"/>
                </a:lnTo>
                <a:lnTo>
                  <a:pt x="824865" y="1170933"/>
                </a:lnTo>
                <a:lnTo>
                  <a:pt x="824865" y="1250943"/>
                </a:lnTo>
                <a:lnTo>
                  <a:pt x="755332" y="1250943"/>
                </a:lnTo>
                <a:cubicBezTo>
                  <a:pt x="753945" y="836376"/>
                  <a:pt x="752557" y="421809"/>
                  <a:pt x="751170" y="7242"/>
                </a:cubicBezTo>
                <a:lnTo>
                  <a:pt x="610085" y="0"/>
                </a:lnTo>
                <a:cubicBezTo>
                  <a:pt x="613401" y="559408"/>
                  <a:pt x="603426" y="691535"/>
                  <a:pt x="606742" y="1250943"/>
                </a:cubicBezTo>
                <a:lnTo>
                  <a:pt x="526732" y="1250943"/>
                </a:lnTo>
                <a:lnTo>
                  <a:pt x="526732" y="177476"/>
                </a:lnTo>
                <a:lnTo>
                  <a:pt x="378142" y="177476"/>
                </a:lnTo>
                <a:lnTo>
                  <a:pt x="378142" y="1250943"/>
                </a:lnTo>
                <a:lnTo>
                  <a:pt x="288607" y="1250943"/>
                </a:lnTo>
                <a:lnTo>
                  <a:pt x="288607" y="1170933"/>
                </a:lnTo>
                <a:lnTo>
                  <a:pt x="139065" y="1170933"/>
                </a:lnTo>
                <a:lnTo>
                  <a:pt x="139065" y="1250943"/>
                </a:lnTo>
                <a:lnTo>
                  <a:pt x="0" y="1250943"/>
                </a:lnTo>
                <a:lnTo>
                  <a:pt x="0" y="1399533"/>
                </a:lnTo>
                <a:lnTo>
                  <a:pt x="1132522" y="1399533"/>
                </a:lnTo>
                <a:lnTo>
                  <a:pt x="1132522" y="1250943"/>
                </a:lnTo>
                <a:lnTo>
                  <a:pt x="973455" y="1250943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124" name="ExtraShape4"/>
          <p:cNvSpPr/>
          <p:nvPr>
            <p:custDataLst>
              <p:tags r:id="rId12"/>
            </p:custDataLst>
          </p:nvPr>
        </p:nvSpPr>
        <p:spPr>
          <a:xfrm>
            <a:off x="8387205" y="2901967"/>
            <a:ext cx="141725" cy="1510838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dk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" name="ValueText1"/>
          <p:cNvSpPr txBox="1"/>
          <p:nvPr>
            <p:custDataLst>
              <p:tags r:id="rId13"/>
            </p:custDataLst>
          </p:nvPr>
        </p:nvSpPr>
        <p:spPr>
          <a:xfrm>
            <a:off x="8590280" y="4358640"/>
            <a:ext cx="2514600" cy="10077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90000" tIns="46800" rIns="90000" bIns="46800" numCol="1" anchor="t">
            <a:normAutofit fontScale="72500" lnSpcReduction="200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使用</a:t>
            </a: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矢量图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090E3E-8194-2CAA-C314-EF3971AE18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8408" y="4458414"/>
            <a:ext cx="3404235" cy="20186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 bldLvl="0" animBg="1"/>
      <p:bldP spid="113" grpId="0" animBg="1"/>
      <p:bldP spid="113" grpId="1" bldLvl="0" animBg="1"/>
      <p:bldP spid="117" grpId="0" animBg="1"/>
      <p:bldP spid="117" grpId="1" bldLvl="0" animBg="1"/>
      <p:bldP spid="118" grpId="0" animBg="1"/>
      <p:bldP spid="118" grpId="1" bldLvl="0" animBg="1"/>
      <p:bldP spid="2" grpId="0" animBg="1"/>
      <p:bldP spid="2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62939" y="1107258"/>
            <a:ext cx="5125085" cy="37785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图标具有直观形象、简洁明了、容易识别、富有设计感等优点,因此被广泛应用于电器、交通、教育等社会各领域,也是 PPT 课件常用的素材之一。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+mn-ea"/>
              </a:rPr>
              <a:t>常用的图标资讯网有:阿里巴巴矢量图标库、easyicon、千图网、千库网、站长素材等网 站。 以阿里巴巴矢量图标库为例,介绍图标的检索与下载。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6457948" y="1107258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2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登录阿里巴巴矢量图标库( 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hlinkClick r:id="rId9"/>
              </a:rPr>
              <a:t>http: / / www.iconfont.cn / 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),输入关键词,如“乐器”。 鼠标 悬停在所需下载的图标上,点击下载按钮,设置图标的颜色和大小(选择或输入数值),选 择下载的格式,下载图标。 也可以点击收藏按钮,将图标收藏到个人账户中,点击“图标管 理|我的收藏”,查看收藏的图标。 点击“图标管理 | 我的图标 | 下载历史”,可以查看下载的历史。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使用 PowerPoint 制作多媒体课件时,可以使用 PPT 美化和制作的辅助工具“美化大 师”的“在线素材|图片”,快捷地查找、下载和应用图片素材。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095723" y="1218600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【技能训练】五、图标的检索与应用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985F11-06D7-662C-F1A8-AC1B973E7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493" y="4161002"/>
            <a:ext cx="3520621" cy="24404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1" name="标题"/>
          <p:cNvSpPr txBox="1"/>
          <p:nvPr>
            <p:custDataLst>
              <p:tags r:id="rId4"/>
            </p:custDataLst>
          </p:nvPr>
        </p:nvSpPr>
        <p:spPr>
          <a:xfrm>
            <a:off x="502920" y="93345"/>
            <a:ext cx="10944860" cy="1423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kern="1200" cap="none" spc="30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ea"/>
                <a:sym typeface="+mn-lt"/>
              </a:rPr>
              <a:t>【拓展延伸】一、计算机图片类型简述</a:t>
            </a:r>
          </a:p>
        </p:txBody>
      </p:sp>
      <p:sp>
        <p:nvSpPr>
          <p:cNvPr id="4" name="文本框 3" descr="7b0a202020202262756c6c6574223a20227b5c2263617465676f727949645c223a31303032352c5c2274656d706c61746549645c223a32303233313438307d220a7d0a"/>
          <p:cNvSpPr txBox="1"/>
          <p:nvPr/>
        </p:nvSpPr>
        <p:spPr>
          <a:xfrm>
            <a:off x="790575" y="2093595"/>
            <a:ext cx="544893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Blip>
                <a:blip r:embed="rId32"/>
              </a:buBlip>
            </a:pPr>
            <a:r>
              <a:rPr lang="zh-CN" altLang="en-US" dirty="0">
                <a:solidFill>
                  <a:schemeClr val="accent2"/>
                </a:solidFill>
              </a:rPr>
              <a:t>计算机处理的图片主要有两种类型:矢量图和位图。 它们构成原理不同,但可以通过 图形图像处理软件 Photoshop、Illustrator 等相互转换。</a:t>
            </a:r>
          </a:p>
          <a:p>
            <a:pPr>
              <a:buBlip>
                <a:blip r:embed="rId32"/>
              </a:buBlip>
            </a:pPr>
            <a:r>
              <a:rPr lang="zh-CN" altLang="en-US" dirty="0">
                <a:solidFill>
                  <a:schemeClr val="accent2"/>
                </a:solidFill>
              </a:rPr>
              <a:t> 矢量图,也称为几何图形,其内容是用一组指令来描述的。 文件比较小,可以任意缩放和修改对象的属性,不会引起失真。 适合表现变化的曲线、简单的图案,如图标等。 </a:t>
            </a:r>
          </a:p>
          <a:p>
            <a:pPr>
              <a:buBlip>
                <a:blip r:embed="rId32"/>
              </a:buBlip>
            </a:pPr>
            <a:r>
              <a:rPr lang="zh-CN" altLang="en-US" dirty="0">
                <a:solidFill>
                  <a:schemeClr val="accent2"/>
                </a:solidFill>
              </a:rPr>
              <a:t>位图,也称点阵图,以像素为基本构成元素,像素点和像素点颜色等级越多,图像越逼真,文件也越大。 对图像进行放大处理时,图像清晰度会受到影响。 适合表现含有大量细 节(如明暗变化、轮廓色彩丰富)的对象,如照片、绘图等。</a:t>
            </a: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6757353" y="1964214"/>
            <a:ext cx="482467" cy="482467"/>
          </a:xfrm>
          <a:prstGeom prst="ellipse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21"/>
          <p:cNvSpPr txBox="1"/>
          <p:nvPr>
            <p:custDataLst>
              <p:tags r:id="rId6"/>
            </p:custDataLst>
          </p:nvPr>
        </p:nvSpPr>
        <p:spPr>
          <a:xfrm>
            <a:off x="7326284" y="1983236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BMP(Windows 标准位图)</a:t>
            </a:r>
          </a:p>
        </p:txBody>
      </p:sp>
      <p:sp>
        <p:nvSpPr>
          <p:cNvPr id="12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7"/>
            </p:custDataLst>
          </p:nvPr>
        </p:nvSpPr>
        <p:spPr>
          <a:xfrm>
            <a:off x="6774646" y="1964214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01</a:t>
            </a: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6757353" y="2684024"/>
            <a:ext cx="482467" cy="482467"/>
          </a:xfrm>
          <a:prstGeom prst="ellipse">
            <a:avLst/>
          </a:prstGeom>
          <a:solidFill>
            <a:srgbClr val="E34C3F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21"/>
          <p:cNvSpPr txBox="1"/>
          <p:nvPr>
            <p:custDataLst>
              <p:tags r:id="rId9"/>
            </p:custDataLst>
          </p:nvPr>
        </p:nvSpPr>
        <p:spPr>
          <a:xfrm>
            <a:off x="7326284" y="2703046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JPG/ JPEG(联合图形专家组图片格式)</a:t>
            </a:r>
          </a:p>
        </p:txBody>
      </p:sp>
      <p:sp>
        <p:nvSpPr>
          <p:cNvPr id="1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0"/>
            </p:custDataLst>
          </p:nvPr>
        </p:nvSpPr>
        <p:spPr>
          <a:xfrm>
            <a:off x="6774646" y="2684024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02</a:t>
            </a:r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>
            <a:off x="6757353" y="3403834"/>
            <a:ext cx="482467" cy="482467"/>
          </a:xfrm>
          <a:prstGeom prst="ellipse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7326284" y="3422856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PNG(可移植的网络图形格式)</a:t>
            </a:r>
          </a:p>
        </p:txBody>
      </p:sp>
      <p:sp>
        <p:nvSpPr>
          <p:cNvPr id="23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3"/>
            </p:custDataLst>
          </p:nvPr>
        </p:nvSpPr>
        <p:spPr>
          <a:xfrm>
            <a:off x="6774646" y="3403834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03</a:t>
            </a: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6757353" y="4123645"/>
            <a:ext cx="482467" cy="482467"/>
          </a:xfrm>
          <a:prstGeom prst="ellipse">
            <a:avLst/>
          </a:prstGeom>
          <a:solidFill>
            <a:srgbClr val="E34C3F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21"/>
          <p:cNvSpPr txBox="1"/>
          <p:nvPr>
            <p:custDataLst>
              <p:tags r:id="rId15"/>
            </p:custDataLst>
          </p:nvPr>
        </p:nvSpPr>
        <p:spPr>
          <a:xfrm>
            <a:off x="7326284" y="4142667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GIF(图形交换文件格式)</a:t>
            </a:r>
          </a:p>
        </p:txBody>
      </p:sp>
      <p:sp>
        <p:nvSpPr>
          <p:cNvPr id="28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6"/>
            </p:custDataLst>
          </p:nvPr>
        </p:nvSpPr>
        <p:spPr>
          <a:xfrm>
            <a:off x="6774646" y="4123645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04</a:t>
            </a:r>
          </a:p>
        </p:txBody>
      </p:sp>
      <p:sp>
        <p:nvSpPr>
          <p:cNvPr id="30" name="椭圆 29"/>
          <p:cNvSpPr/>
          <p:nvPr>
            <p:custDataLst>
              <p:tags r:id="rId17"/>
            </p:custDataLst>
          </p:nvPr>
        </p:nvSpPr>
        <p:spPr>
          <a:xfrm>
            <a:off x="6757353" y="4843455"/>
            <a:ext cx="482467" cy="482467"/>
          </a:xfrm>
          <a:prstGeom prst="ellipse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TextBox 21"/>
          <p:cNvSpPr txBox="1"/>
          <p:nvPr>
            <p:custDataLst>
              <p:tags r:id="rId18"/>
            </p:custDataLst>
          </p:nvPr>
        </p:nvSpPr>
        <p:spPr>
          <a:xfrm>
            <a:off x="7326284" y="4862477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PSD(Photoshop 源文件格式)</a:t>
            </a:r>
          </a:p>
        </p:txBody>
      </p:sp>
      <p:sp>
        <p:nvSpPr>
          <p:cNvPr id="33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19"/>
            </p:custDataLst>
          </p:nvPr>
        </p:nvSpPr>
        <p:spPr>
          <a:xfrm>
            <a:off x="6774646" y="4843455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05</a:t>
            </a:r>
          </a:p>
        </p:txBody>
      </p:sp>
      <p:sp>
        <p:nvSpPr>
          <p:cNvPr id="34" name="椭圆 33"/>
          <p:cNvSpPr/>
          <p:nvPr>
            <p:custDataLst>
              <p:tags r:id="rId20"/>
            </p:custDataLst>
          </p:nvPr>
        </p:nvSpPr>
        <p:spPr>
          <a:xfrm>
            <a:off x="6757353" y="5563265"/>
            <a:ext cx="482467" cy="482467"/>
          </a:xfrm>
          <a:prstGeom prst="ellipse">
            <a:avLst/>
          </a:prstGeom>
          <a:solidFill>
            <a:srgbClr val="E34C3F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TextBox 21"/>
          <p:cNvSpPr txBox="1"/>
          <p:nvPr>
            <p:custDataLst>
              <p:tags r:id="rId21"/>
            </p:custDataLst>
          </p:nvPr>
        </p:nvSpPr>
        <p:spPr>
          <a:xfrm>
            <a:off x="7326284" y="5582287"/>
            <a:ext cx="3942744" cy="41560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SVG 是可缩放的矢量图形格式</a:t>
            </a:r>
          </a:p>
        </p:txBody>
      </p:sp>
      <p:sp>
        <p:nvSpPr>
          <p:cNvPr id="36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2"/>
            </p:custDataLst>
          </p:nvPr>
        </p:nvSpPr>
        <p:spPr>
          <a:xfrm>
            <a:off x="6774646" y="5563265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06</a:t>
            </a:r>
          </a:p>
        </p:txBody>
      </p:sp>
      <p:sp>
        <p:nvSpPr>
          <p:cNvPr id="37" name="椭圆 36"/>
          <p:cNvSpPr/>
          <p:nvPr>
            <p:custDataLst>
              <p:tags r:id="rId23"/>
            </p:custDataLst>
          </p:nvPr>
        </p:nvSpPr>
        <p:spPr>
          <a:xfrm>
            <a:off x="6757353" y="6283075"/>
            <a:ext cx="482467" cy="482467"/>
          </a:xfrm>
          <a:prstGeom prst="ellipse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TextBox 21"/>
          <p:cNvSpPr txBox="1"/>
          <p:nvPr>
            <p:custDataLst>
              <p:tags r:id="rId24"/>
            </p:custDataLst>
          </p:nvPr>
        </p:nvSpPr>
        <p:spPr>
          <a:xfrm>
            <a:off x="7326284" y="6302097"/>
            <a:ext cx="3942744" cy="41560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30000"/>
              </a:lnSpc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EPS(Encapsulated PostScript 的缩写) 是跨平台的标准格式</a:t>
            </a:r>
          </a:p>
        </p:txBody>
      </p:sp>
      <p:sp>
        <p:nvSpPr>
          <p:cNvPr id="39" name="序号1" descr="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"/>
          <p:cNvSpPr txBox="1"/>
          <p:nvPr>
            <p:custDataLst>
              <p:tags r:id="rId25"/>
            </p:custDataLst>
          </p:nvPr>
        </p:nvSpPr>
        <p:spPr>
          <a:xfrm>
            <a:off x="6774646" y="6283075"/>
            <a:ext cx="482467" cy="482467"/>
          </a:xfrm>
          <a:prstGeom prst="rect">
            <a:avLst/>
          </a:prstGeom>
          <a:noFill/>
        </p:spPr>
        <p:txBody>
          <a:bodyPr wrap="square" rtlCol="0" anchor="ctr">
            <a:normAutofit fontScale="80000" lnSpcReduction="20000"/>
          </a:bodyPr>
          <a:lstStyle/>
          <a:p>
            <a:r>
              <a:rPr lang="en-US" sz="2000" b="1" spc="300" dirty="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Montserrat Black"/>
              </a:rPr>
              <a:t>07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757670" y="14382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常见的图片文件格式: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0" y="0"/>
            <a:ext cx="5257800" cy="6858000"/>
          </a:xfrm>
          <a:prstGeom prst="rect">
            <a:avLst/>
          </a:prstGeom>
          <a:gradFill flip="none" rotWithShape="1">
            <a:gsLst>
              <a:gs pos="0">
                <a:srgbClr val="42857C"/>
              </a:gs>
              <a:gs pos="100000">
                <a:srgbClr val="376F9E">
                  <a:alpha val="5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6470649" y="863600"/>
            <a:ext cx="4724399" cy="58477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pPr algn="ctr"/>
            <a:r>
              <a:rPr lang="zh-CN" altLang="en-US" sz="320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+mj-cs"/>
              </a:rPr>
              <a:t>【本章导读】</a:t>
            </a:r>
          </a:p>
        </p:txBody>
      </p:sp>
      <p:sp>
        <p:nvSpPr>
          <p:cNvPr id="3" name="文本框 18"/>
          <p:cNvSpPr txBox="1"/>
          <p:nvPr>
            <p:custDataLst>
              <p:tags r:id="rId6"/>
            </p:custDataLst>
          </p:nvPr>
        </p:nvSpPr>
        <p:spPr>
          <a:xfrm>
            <a:off x="6316980" y="1504315"/>
            <a:ext cx="5529580" cy="1934845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 教育信息资源是指以电子化、数字化、网络化为技术特征的教育资源,具有内容丰富、形式多样、获取便捷、时效性强、交互性好等传统信息资源不可比拟的优点,已成为师生学习和工作的重要资源。从信息的内容和功能上,可分为教育内容信息、教育控制信息、教育政策法规信息、教育管理信息、教育社会信息等不同类型;从媒体表现形式上,可分为文本、图形图像、音频、视频和动画等类型。不同类型的信息资源,其检索和下载的方法与技巧不尽相同。本章着重介绍文本、图形图像、音频和视频 </a:t>
            </a:r>
            <a:r>
              <a:rPr lang="en-US" altLang="zh-CN" sz="1400" dirty="0" err="1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等信息资源获取的方法与技巧</a:t>
            </a:r>
            <a:r>
              <a:rPr lang="en-US" altLang="zh-CN" sz="1400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705" y="288925"/>
            <a:ext cx="4224020" cy="604139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470649" y="4004945"/>
            <a:ext cx="4724399" cy="584775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+mj-cs"/>
              </a:rPr>
              <a:t>【学习目标】</a:t>
            </a:r>
          </a:p>
        </p:txBody>
      </p:sp>
      <p:sp>
        <p:nvSpPr>
          <p:cNvPr id="24" name="文本框 18"/>
          <p:cNvSpPr txBox="1"/>
          <p:nvPr>
            <p:custDataLst>
              <p:tags r:id="rId8"/>
            </p:custDataLst>
          </p:nvPr>
        </p:nvSpPr>
        <p:spPr>
          <a:xfrm>
            <a:off x="6470650" y="4589780"/>
            <a:ext cx="5071110" cy="19348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1.掌握文本资源检索与下载的方法与技巧。 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2.掌握图形图像资源检索与下载的方法与技巧。 3.掌握音频资源检索与下载的方法与技巧。 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4.掌握视频资源检索与下载的方法与技巧。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dk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5.掌握网盘、云盘分享信息资源的方法与技巧。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1" name="标题"/>
          <p:cNvSpPr txBox="1"/>
          <p:nvPr>
            <p:custDataLst>
              <p:tags r:id="rId4"/>
            </p:custDataLst>
          </p:nvPr>
        </p:nvSpPr>
        <p:spPr>
          <a:xfrm>
            <a:off x="502920" y="93345"/>
            <a:ext cx="10944860" cy="1423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kern="1200" cap="none" spc="30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ea"/>
                <a:sym typeface="+mn-lt"/>
              </a:rPr>
              <a:t>【拓展延伸】二、图片资讯网推介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223229" y="2168162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352726" y="2273487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</a:p>
        </p:txBody>
      </p:sp>
      <p:sp>
        <p:nvSpPr>
          <p:cNvPr id="7" name="文本框 61"/>
          <p:cNvSpPr txBox="1"/>
          <p:nvPr>
            <p:custDataLst>
              <p:tags r:id="rId7"/>
            </p:custDataLst>
          </p:nvPr>
        </p:nvSpPr>
        <p:spPr>
          <a:xfrm flipH="1">
            <a:off x="1902460" y="2244090"/>
            <a:ext cx="2753995" cy="1091565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百度图片(http: / / image.baidu.com / )</a:t>
            </a: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585822" y="2529029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858768" y="2168162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988266" y="2273487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</a:p>
        </p:txBody>
      </p:sp>
      <p:sp>
        <p:nvSpPr>
          <p:cNvPr id="15" name="文本框 61"/>
          <p:cNvSpPr txBox="1"/>
          <p:nvPr>
            <p:custDataLst>
              <p:tags r:id="rId11"/>
            </p:custDataLst>
          </p:nvPr>
        </p:nvSpPr>
        <p:spPr>
          <a:xfrm flipH="1">
            <a:off x="5537835" y="2244090"/>
            <a:ext cx="2542540" cy="77216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素材中国网(http: / / www.sccnn.com / )</a:t>
            </a: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5221362" y="2529029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8494306" y="2168162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8623804" y="2273487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</a:p>
        </p:txBody>
      </p:sp>
      <p:sp>
        <p:nvSpPr>
          <p:cNvPr id="27" name="文本框 61"/>
          <p:cNvSpPr txBox="1"/>
          <p:nvPr>
            <p:custDataLst>
              <p:tags r:id="rId15"/>
            </p:custDataLst>
          </p:nvPr>
        </p:nvSpPr>
        <p:spPr>
          <a:xfrm flipH="1">
            <a:off x="9166225" y="2244090"/>
            <a:ext cx="2556510" cy="77216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站长素材(http: / / sc.chinaz.com / )</a:t>
            </a: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8856900" y="2529029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1223229" y="3335429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>
            <p:custDataLst>
              <p:tags r:id="rId18"/>
            </p:custDataLst>
          </p:nvPr>
        </p:nvSpPr>
        <p:spPr>
          <a:xfrm>
            <a:off x="1352726" y="3440755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04</a:t>
            </a:r>
          </a:p>
        </p:txBody>
      </p:sp>
      <p:sp>
        <p:nvSpPr>
          <p:cNvPr id="42" name="文本框 61"/>
          <p:cNvSpPr txBox="1"/>
          <p:nvPr>
            <p:custDataLst>
              <p:tags r:id="rId19"/>
            </p:custDataLst>
          </p:nvPr>
        </p:nvSpPr>
        <p:spPr>
          <a:xfrm flipH="1">
            <a:off x="1902460" y="3411220"/>
            <a:ext cx="2649220" cy="77597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千图网(http: / / www.58pic.com / )</a:t>
            </a:r>
          </a:p>
        </p:txBody>
      </p: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1585822" y="3696295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43"/>
          <p:cNvSpPr/>
          <p:nvPr>
            <p:custDataLst>
              <p:tags r:id="rId21"/>
            </p:custDataLst>
          </p:nvPr>
        </p:nvSpPr>
        <p:spPr>
          <a:xfrm>
            <a:off x="4858768" y="3335429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4988266" y="3440755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05</a:t>
            </a:r>
          </a:p>
        </p:txBody>
      </p:sp>
      <p:sp>
        <p:nvSpPr>
          <p:cNvPr id="46" name="文本框 61"/>
          <p:cNvSpPr txBox="1"/>
          <p:nvPr>
            <p:custDataLst>
              <p:tags r:id="rId23"/>
            </p:custDataLst>
          </p:nvPr>
        </p:nvSpPr>
        <p:spPr>
          <a:xfrm flipH="1">
            <a:off x="5537835" y="3411220"/>
            <a:ext cx="2787650" cy="8261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千库网(http: / / 588ku.com / )</a:t>
            </a:r>
          </a:p>
        </p:txBody>
      </p:sp>
      <p:sp>
        <p:nvSpPr>
          <p:cNvPr id="47" name="矩形 46"/>
          <p:cNvSpPr/>
          <p:nvPr>
            <p:custDataLst>
              <p:tags r:id="rId24"/>
            </p:custDataLst>
          </p:nvPr>
        </p:nvSpPr>
        <p:spPr>
          <a:xfrm>
            <a:off x="5221362" y="3696295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>
            <p:custDataLst>
              <p:tags r:id="rId25"/>
            </p:custDataLst>
          </p:nvPr>
        </p:nvSpPr>
        <p:spPr>
          <a:xfrm>
            <a:off x="8494306" y="3335429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/>
          <p:cNvSpPr txBox="1"/>
          <p:nvPr>
            <p:custDataLst>
              <p:tags r:id="rId26"/>
            </p:custDataLst>
          </p:nvPr>
        </p:nvSpPr>
        <p:spPr>
          <a:xfrm>
            <a:off x="8623804" y="3440755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06</a:t>
            </a:r>
          </a:p>
        </p:txBody>
      </p:sp>
      <p:sp>
        <p:nvSpPr>
          <p:cNvPr id="50" name="文本框 61"/>
          <p:cNvSpPr txBox="1"/>
          <p:nvPr>
            <p:custDataLst>
              <p:tags r:id="rId27"/>
            </p:custDataLst>
          </p:nvPr>
        </p:nvSpPr>
        <p:spPr>
          <a:xfrm flipH="1">
            <a:off x="9173210" y="3375660"/>
            <a:ext cx="2576830" cy="88328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昵图网(http: / / www.nipic. com / )</a:t>
            </a:r>
          </a:p>
        </p:txBody>
      </p:sp>
      <p:sp>
        <p:nvSpPr>
          <p:cNvPr id="51" name="矩形 50"/>
          <p:cNvSpPr/>
          <p:nvPr>
            <p:custDataLst>
              <p:tags r:id="rId28"/>
            </p:custDataLst>
          </p:nvPr>
        </p:nvSpPr>
        <p:spPr>
          <a:xfrm>
            <a:off x="8856900" y="3696295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>
            <p:custDataLst>
              <p:tags r:id="rId29"/>
            </p:custDataLst>
          </p:nvPr>
        </p:nvSpPr>
        <p:spPr>
          <a:xfrm>
            <a:off x="1223229" y="4502695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文本框 52"/>
          <p:cNvSpPr txBox="1"/>
          <p:nvPr>
            <p:custDataLst>
              <p:tags r:id="rId30"/>
            </p:custDataLst>
          </p:nvPr>
        </p:nvSpPr>
        <p:spPr>
          <a:xfrm>
            <a:off x="1352726" y="4608021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07</a:t>
            </a:r>
          </a:p>
        </p:txBody>
      </p:sp>
      <p:sp>
        <p:nvSpPr>
          <p:cNvPr id="54" name="文本框 61"/>
          <p:cNvSpPr txBox="1"/>
          <p:nvPr>
            <p:custDataLst>
              <p:tags r:id="rId31"/>
            </p:custDataLst>
          </p:nvPr>
        </p:nvSpPr>
        <p:spPr>
          <a:xfrm flipH="1">
            <a:off x="1902460" y="4578350"/>
            <a:ext cx="2623185" cy="82232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我图网(http: / / www.ooopic.com / )</a:t>
            </a:r>
          </a:p>
        </p:txBody>
      </p:sp>
      <p:sp>
        <p:nvSpPr>
          <p:cNvPr id="55" name="矩形 54"/>
          <p:cNvSpPr/>
          <p:nvPr>
            <p:custDataLst>
              <p:tags r:id="rId32"/>
            </p:custDataLst>
          </p:nvPr>
        </p:nvSpPr>
        <p:spPr>
          <a:xfrm>
            <a:off x="1585822" y="4863562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>
            <p:custDataLst>
              <p:tags r:id="rId33"/>
            </p:custDataLst>
          </p:nvPr>
        </p:nvSpPr>
        <p:spPr>
          <a:xfrm>
            <a:off x="4858768" y="4502695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>
            <p:custDataLst>
              <p:tags r:id="rId34"/>
            </p:custDataLst>
          </p:nvPr>
        </p:nvSpPr>
        <p:spPr>
          <a:xfrm>
            <a:off x="4988266" y="4608021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08</a:t>
            </a:r>
          </a:p>
        </p:txBody>
      </p:sp>
      <p:sp>
        <p:nvSpPr>
          <p:cNvPr id="58" name="文本框 61"/>
          <p:cNvSpPr txBox="1"/>
          <p:nvPr>
            <p:custDataLst>
              <p:tags r:id="rId35"/>
            </p:custDataLst>
          </p:nvPr>
        </p:nvSpPr>
        <p:spPr>
          <a:xfrm flipH="1">
            <a:off x="5537835" y="4502785"/>
            <a:ext cx="3141345" cy="10293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懒人图库(http: / / www.lanrentuku.com / )</a:t>
            </a:r>
          </a:p>
        </p:txBody>
      </p:sp>
      <p:sp>
        <p:nvSpPr>
          <p:cNvPr id="59" name="矩形 58"/>
          <p:cNvSpPr/>
          <p:nvPr>
            <p:custDataLst>
              <p:tags r:id="rId36"/>
            </p:custDataLst>
          </p:nvPr>
        </p:nvSpPr>
        <p:spPr>
          <a:xfrm>
            <a:off x="5221362" y="4863562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矩形 59"/>
          <p:cNvSpPr/>
          <p:nvPr>
            <p:custDataLst>
              <p:tags r:id="rId37"/>
            </p:custDataLst>
          </p:nvPr>
        </p:nvSpPr>
        <p:spPr>
          <a:xfrm>
            <a:off x="8494306" y="4502695"/>
            <a:ext cx="362593" cy="362593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/>
          <p:cNvSpPr txBox="1"/>
          <p:nvPr>
            <p:custDataLst>
              <p:tags r:id="rId38"/>
            </p:custDataLst>
          </p:nvPr>
        </p:nvSpPr>
        <p:spPr>
          <a:xfrm>
            <a:off x="8623804" y="4608021"/>
            <a:ext cx="537847" cy="501588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/>
            <a:r>
              <a:rPr lang="en-US" altLang="zh-CN" sz="2200" b="1" spc="300" dirty="0">
                <a:solidFill>
                  <a:srgbClr val="1D6DC2"/>
                </a:solidFill>
                <a:latin typeface="Arial" panose="020B0604020202020204" pitchFamily="34" charset="0"/>
                <a:ea typeface="微软雅黑" panose="020B0503020204020204" charset="-122"/>
              </a:rPr>
              <a:t>09</a:t>
            </a:r>
          </a:p>
        </p:txBody>
      </p:sp>
      <p:sp>
        <p:nvSpPr>
          <p:cNvPr id="62" name="文本框 61"/>
          <p:cNvSpPr txBox="1"/>
          <p:nvPr>
            <p:custDataLst>
              <p:tags r:id="rId39"/>
            </p:custDataLst>
          </p:nvPr>
        </p:nvSpPr>
        <p:spPr>
          <a:xfrm flipH="1">
            <a:off x="9173210" y="4578350"/>
            <a:ext cx="2692400" cy="881380"/>
          </a:xfrm>
          <a:prstGeom prst="rect">
            <a:avLst/>
          </a:prstGeom>
          <a:noFill/>
        </p:spPr>
        <p:txBody>
          <a:bodyPr wrap="square" rtlCol="0">
            <a:normAutofit fontScale="8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阿里巴巴图标库(http: / / www.iconfont.cn / )</a:t>
            </a:r>
          </a:p>
        </p:txBody>
      </p:sp>
      <p:sp>
        <p:nvSpPr>
          <p:cNvPr id="63" name="矩形 62"/>
          <p:cNvSpPr/>
          <p:nvPr>
            <p:custDataLst>
              <p:tags r:id="rId40"/>
            </p:custDataLst>
          </p:nvPr>
        </p:nvSpPr>
        <p:spPr>
          <a:xfrm>
            <a:off x="8856900" y="4863562"/>
            <a:ext cx="277125" cy="277125"/>
          </a:xfrm>
          <a:prstGeom prst="rect">
            <a:avLst/>
          </a:prstGeom>
          <a:solidFill>
            <a:srgbClr val="1D6DC2"/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93315" y="2085975"/>
            <a:ext cx="8077835" cy="154432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第三节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音频资源的获取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5"/>
            </p:custDataLst>
          </p:nvPr>
        </p:nvSpPr>
        <p:spPr>
          <a:xfrm>
            <a:off x="5226050" y="1670998"/>
            <a:ext cx="1739900" cy="414909"/>
          </a:xfr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latin typeface="汉仪乐喵体W" charset="0"/>
                <a:cs typeface="汉仪乐喵体W" charset="0"/>
                <a:sym typeface="+mn-ea"/>
              </a:rPr>
              <a:t>03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3263900" y="3472815"/>
            <a:ext cx="6424295" cy="963295"/>
          </a:xfrm>
        </p:spPr>
        <p:txBody>
          <a:bodyPr vert="horz" lIns="90000" tIns="46800" rIns="90000" bIns="46800" rtlCol="0">
            <a:normAutofit fontScale="90000"/>
          </a:bodyPr>
          <a:lstStyle>
            <a:lvl1pPr mar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【技术要领】提取影片中的音频;使用超链接下载音频;使用客户端下载音频;使用浏览器插件下载音频;使用录音软件获取音频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8" y="1522801"/>
            <a:ext cx="5259001" cy="26140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85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从影片中截取部分音频,其操作方法有多种:一是用会声会影或者 Premiere 等视频编 辑软件导入视频,分离视频和音频,裁剪音频后,再导出音频文件;二是用 Audition 之类的音频制作软件导入影片文件,截取部分音频;三是用格式工厂等多媒体格式转换软件,将 影片文件转换为 MP3 格式的音频文件;四是用视音频播放软件提取其中的音频。QQ 影音视频播放软件文件小,运行速度快,解码器较多,操作简便,本节以 QQ 影音为例,介绍 提取音频的操作方法。</a:t>
            </a: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6458500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设定提取范围。 安装 QQ 影音(以 QQ 影音 4.2.3.824 版本为例)。 使用 QQ 影音打开 视频文件,在播放窗口中单击鼠标右键,选择“工具 | 截取”命令,或者点选播放窗口右下 角的“影音工具箱”按钮,选择“截取”工具,在播放窗口底部弹出截取工具栏。 使用鼠标 拖动起点和终点的标记点,设定截取范围。 保存音频文件。 在输出类型中选择“仅音频(MP3)”或者“仅音频(WMA)”,点击“保 存视频”按钮,保存截取范围内的音频。如果想取消截取操作,按【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E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sc】取消键即可。</a:t>
            </a: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【技能训练】一、提取影片的音频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0D2E4-D09B-A8BF-F744-4E82A88AC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903" y="4216011"/>
            <a:ext cx="3475990" cy="22383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使用超链接是下载网络文件最简单的方式,前提是要查找到文件链接地址。 许多音 频资讯网为用户提供了下载的链接地址,例如爱给网、站长素材网等。 在登录站长素材 (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hlinkClick r:id="rId8"/>
              </a:rPr>
              <a:t>http: / / sc.chinaz.com / 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)后,选择“音效”,在搜索栏中输入关键词,点击搜索按钮,在搜索 列表中选择音效,点选预览,满意后,选择下载文件的格式(MP3 或者 WAV 格式),在任意 一个链接地址上右击鼠标,选择“从链接另存文件为”命令,在弹出的对话框中输入文件 名,设置保存文件路径即可。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【技能训练】二、超链接下载音频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BF933-6C38-7BA4-1A1D-C3D6FB8391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7465" b="27299"/>
          <a:stretch>
            <a:fillRect/>
          </a:stretch>
        </p:blipFill>
        <p:spPr>
          <a:xfrm>
            <a:off x="6250649" y="1749419"/>
            <a:ext cx="5831881" cy="367525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PC 和手机有多种音频客户端,常用的有百度音乐、酷狗音乐、QQ 音乐等。 下载音频 的操作方法比较简单,下面以酷狗音乐 PC 客户端为例,介绍音频下载的操作过程。 安装 酷狗音乐客户端并登录。 在搜索栏中输入关键词,搜索曲目。 预览音乐,或者点击“下载”按钮,选择音质,设置保存路径,点击“立即下载”即可。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【技能训练】三、客户端下载音频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70E0D9-14BA-16C1-1DF2-30F6E1E0C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857" y="2041978"/>
            <a:ext cx="4613015" cy="277404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插件是一种遵循一定规范的应用程序接口编写出来的程序。 很多软件都有插件,插 件有无数种。 例如在 IE 中,安装相关插件后,Web 浏览器能直接调用插件程序,用于处理 特定类型的文件。 以火狐浏览器的 VideoDownloadHelper 为例,介绍网络上视、音频下载 的操作方法。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 安装浏览器插件。 点击浏览器“打开菜单”和“附件组件”,在搜索栏中输入关键词 “Video DownloadHelper”,搜索插件,点击“添加到 Firefox”按钮。 完成安装后,工具栏上显 示该插件图标。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【技能训练】四、浏览器插件下载音频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7974EB-34AA-C845-1709-91716B715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285" y="1591374"/>
            <a:ext cx="5104893" cy="271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B16A8F-35ED-5167-47CE-F2AF767A2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6538" y="4662080"/>
            <a:ext cx="3842385" cy="10172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如果网站不提供下载链接,浏览器插件无法识别媒体文件,Internet 缓存文件夹中也 无法查找到媒体文件,就使用音频软件录制计算机系统音频。 以音频处理软件 Adobe Audition CC 2018(以下简称 AU)为例,介绍录制计算机系统音频的操作方法。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5885178" y="161550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【技能训练】五、录制系统音频</a:t>
            </a:r>
          </a:p>
        </p:txBody>
      </p:sp>
      <p:sp>
        <p:nvSpPr>
          <p:cNvPr id="15" name="KSO_Shape"/>
          <p:cNvSpPr/>
          <p:nvPr>
            <p:custDataLst>
              <p:tags r:id="rId6"/>
            </p:custDataLst>
          </p:nvPr>
        </p:nvSpPr>
        <p:spPr bwMode="auto">
          <a:xfrm>
            <a:off x="6207904" y="1855890"/>
            <a:ext cx="510362" cy="445716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l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TextBox 20"/>
          <p:cNvSpPr txBox="1"/>
          <p:nvPr>
            <p:custDataLst>
              <p:tags r:id="rId7"/>
            </p:custDataLst>
          </p:nvPr>
        </p:nvSpPr>
        <p:spPr>
          <a:xfrm>
            <a:off x="6912833" y="1615740"/>
            <a:ext cx="5102494" cy="926017"/>
          </a:xfrm>
          <a:prstGeom prst="rect">
            <a:avLst/>
          </a:prstGeom>
          <a:noFill/>
          <a:effectLst/>
        </p:spPr>
        <p:txBody>
          <a:bodyPr wrap="square" rtlCol="0" anchor="ctr">
            <a:normAutofit fontScale="90000" lnSpcReduction="2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设置系统声音。 在任务栏右边的小喇叭图标上点击鼠标右键,选择“录音设备” 选项,打开系统“声音”设置对话框,在录制设备列表的“立体声混音”选项上右击鼠标,选择“设置为默认设备”命令。</a:t>
            </a:r>
          </a:p>
        </p:txBody>
      </p:sp>
      <p:sp>
        <p:nvSpPr>
          <p:cNvPr id="19" name="KSO_Shape"/>
          <p:cNvSpPr/>
          <p:nvPr>
            <p:custDataLst>
              <p:tags r:id="rId8"/>
            </p:custDataLst>
          </p:nvPr>
        </p:nvSpPr>
        <p:spPr bwMode="auto">
          <a:xfrm>
            <a:off x="6207904" y="2979154"/>
            <a:ext cx="510362" cy="445716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l"/>
            <a:endParaRPr lang="zh-CN" altLang="en-US">
              <a:solidFill>
                <a:srgbClr val="3498DB">
                  <a:lumMod val="75000"/>
                </a:srgbClr>
              </a:solidFill>
              <a:sym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>
            <p:custDataLst>
              <p:tags r:id="rId9"/>
            </p:custDataLst>
          </p:nvPr>
        </p:nvSpPr>
        <p:spPr>
          <a:xfrm>
            <a:off x="6912833" y="2739004"/>
            <a:ext cx="5102494" cy="926017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设置 Audition 软件的音频输入设备。下载安装 AU,启动软件。 点击“编辑 | 首选项 | 音频硬件”菜单命令,打开“音频硬件”设置对话框,设置默认输入为:立体声混音。</a:t>
            </a:r>
          </a:p>
        </p:txBody>
      </p:sp>
      <p:sp>
        <p:nvSpPr>
          <p:cNvPr id="22" name="KSO_Shape"/>
          <p:cNvSpPr/>
          <p:nvPr>
            <p:custDataLst>
              <p:tags r:id="rId10"/>
            </p:custDataLst>
          </p:nvPr>
        </p:nvSpPr>
        <p:spPr bwMode="auto">
          <a:xfrm>
            <a:off x="6207904" y="4102418"/>
            <a:ext cx="510362" cy="445716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l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3" name="TextBox 20"/>
          <p:cNvSpPr txBox="1"/>
          <p:nvPr>
            <p:custDataLst>
              <p:tags r:id="rId11"/>
            </p:custDataLst>
          </p:nvPr>
        </p:nvSpPr>
        <p:spPr>
          <a:xfrm>
            <a:off x="6912833" y="4059753"/>
            <a:ext cx="5102494" cy="926017"/>
          </a:xfrm>
          <a:prstGeom prst="rect">
            <a:avLst/>
          </a:prstGeom>
          <a:noFill/>
          <a:effectLst/>
        </p:spPr>
        <p:txBody>
          <a:bodyPr wrap="square" rtlCol="0" anchor="ctr"/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录制音频。 新建波形文件,在播放控制区点击“录音”按钮,开始录制音频。 播放网 页的音频,Audition 软件拾取音频。在播放控制区点击“停止”按钮,停止录制音频。 在编 辑区拖动鼠标选择多余波形,按【Del】键删除。 按【Ctrl+S】组合键,保存音频文件。</a:t>
            </a:r>
          </a:p>
        </p:txBody>
      </p:sp>
      <p:sp>
        <p:nvSpPr>
          <p:cNvPr id="4" name="KSO_Shape"/>
          <p:cNvSpPr/>
          <p:nvPr>
            <p:custDataLst>
              <p:tags r:id="rId12"/>
            </p:custDataLst>
          </p:nvPr>
        </p:nvSpPr>
        <p:spPr bwMode="auto">
          <a:xfrm>
            <a:off x="6207904" y="5225683"/>
            <a:ext cx="510362" cy="445716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l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6" name="TextBox 20"/>
          <p:cNvSpPr txBox="1"/>
          <p:nvPr>
            <p:custDataLst>
              <p:tags r:id="rId13"/>
            </p:custDataLst>
          </p:nvPr>
        </p:nvSpPr>
        <p:spPr>
          <a:xfrm>
            <a:off x="6913468" y="5298588"/>
            <a:ext cx="5102494" cy="926017"/>
          </a:xfrm>
          <a:prstGeom prst="rect">
            <a:avLst/>
          </a:prstGeom>
          <a:noFill/>
          <a:effectLst/>
        </p:spPr>
        <p:txBody>
          <a:bodyPr wrap="square" rtlCol="0" anchor="ctr"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使用 AU 进行新建文件、录音、剪辑、保存等操作,可以参看音频素材处理部分。 需要强调的是:先录音,再播放网页的音频,以保证录制音频素材的完整性。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106EC-2186-7FE1-B226-0997568A42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7316" y="3900730"/>
            <a:ext cx="4030133" cy="23029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【技能训练】五、录制系统音频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EC42AA-350A-F2F4-C4C3-739BF7855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422" y="1997649"/>
            <a:ext cx="6975297" cy="44623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43C7F2-C9F2-4945-D8C3-68DCA6FF31FB}"/>
              </a:ext>
            </a:extLst>
          </p:cNvPr>
          <p:cNvSpPr txBox="1"/>
          <p:nvPr/>
        </p:nvSpPr>
        <p:spPr>
          <a:xfrm>
            <a:off x="2009422" y="1271358"/>
            <a:ext cx="679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开源音频编辑软件</a:t>
            </a:r>
            <a:r>
              <a:rPr lang="en-US" b="1" dirty="0"/>
              <a:t>Audacity:  </a:t>
            </a:r>
            <a:r>
              <a:rPr lang="en-US" dirty="0">
                <a:hlinkClick r:id="rId7"/>
              </a:rPr>
              <a:t>https://www.audacityteam.org/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278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93315" y="2085975"/>
            <a:ext cx="8077835" cy="154432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第四节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视频资源的获取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5"/>
            </p:custDataLst>
          </p:nvPr>
        </p:nvSpPr>
        <p:spPr>
          <a:xfrm>
            <a:off x="5226050" y="1670998"/>
            <a:ext cx="1739900" cy="414909"/>
          </a:xfr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latin typeface="汉仪乐喵体W" charset="0"/>
                <a:cs typeface="汉仪乐喵体W" charset="0"/>
                <a:sym typeface="+mn-ea"/>
              </a:rPr>
              <a:t>04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3263900" y="3472815"/>
            <a:ext cx="6424295" cy="963295"/>
          </a:xfr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【技术要领】使用视频客户端下载视频;使用第三方软件下载视频;使用录屏的方式下载视频;视频素材的截取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视频客户端有很多,常用的有优酷、爱奇艺、腾讯视频、央视影音和 PP 视频等。 在百 度中搜索下载安装程序,或者使用 360 软件管家在线安装这些客户端。 下面以优酷客户端为例。 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下载视频。 启动优酷客户端,在搜索栏中输入关键词,如“中国民族乐器”,在搜索结 果列表中点选播放视频。 在播放窗口中单击鼠标右键,选择“下载”命令,弹出“新建下 载”对话框,输入文件名,设置下载路径;选择下载画质,勾选“下载完成后自动转码” 选 项,点击“设置”按钮,可以设置转码视频的格式、分辨率等参数。 点击“开始下载”按钮, 弹出提示窗口,点击“查看列表”,查看视频下载进度;或者点击主界面左上角的“主页”, 选择左边导航栏中的“下载”选项,查看下载列表。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【技能训练】一、视频客户端下载视频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ADD626-B0FB-F264-AF64-7FC707623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474" y="2008958"/>
            <a:ext cx="4795829" cy="284008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51510" y="506730"/>
            <a:ext cx="5882640" cy="78359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spc="6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乐喵体W" panose="00020600040101010101" charset="-122"/>
                <a:cs typeface="汉仪乐喵体W" panose="00020600040101010101" charset="-122"/>
                <a:sym typeface="Arial" panose="020B0604020202020204" pitchFamily="34" charset="0"/>
              </a:rPr>
              <a:t>目录/CONTENTS</a:t>
            </a:r>
          </a:p>
        </p:txBody>
      </p: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6325235" y="1628775"/>
            <a:ext cx="3262630" cy="389255"/>
          </a:xfrm>
          <a:prstGeom prst="roundRect">
            <a:avLst>
              <a:gd name="adj" fmla="val 50000"/>
            </a:avLst>
          </a:prstGeom>
          <a:solidFill>
            <a:srgbClr val="8590CA"/>
          </a:solidFill>
          <a:ln w="19050">
            <a:solidFill>
              <a:srgbClr val="8590CA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7082790" y="2493010"/>
            <a:ext cx="3262630" cy="389255"/>
          </a:xfrm>
          <a:prstGeom prst="roundRect">
            <a:avLst>
              <a:gd name="adj" fmla="val 50000"/>
            </a:avLst>
          </a:prstGeom>
          <a:solidFill>
            <a:srgbClr val="8EAADC"/>
          </a:solidFill>
          <a:ln w="19050">
            <a:solidFill>
              <a:srgbClr val="8EAADC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5"/>
            </p:custDataLst>
          </p:nvPr>
        </p:nvSpPr>
        <p:spPr>
          <a:xfrm>
            <a:off x="6309995" y="2084705"/>
            <a:ext cx="863600" cy="2211705"/>
          </a:xfrm>
          <a:custGeom>
            <a:avLst/>
            <a:gdLst>
              <a:gd name="connsiteX0" fmla="*/ 38100 w 1104900"/>
              <a:gd name="connsiteY0" fmla="*/ 0 h 2828925"/>
              <a:gd name="connsiteX1" fmla="*/ 38100 w 1104900"/>
              <a:gd name="connsiteY1" fmla="*/ 285750 h 2828925"/>
              <a:gd name="connsiteX2" fmla="*/ 1085850 w 1104900"/>
              <a:gd name="connsiteY2" fmla="*/ 285750 h 2828925"/>
              <a:gd name="connsiteX3" fmla="*/ 1085850 w 1104900"/>
              <a:gd name="connsiteY3" fmla="*/ 1304925 h 2828925"/>
              <a:gd name="connsiteX4" fmla="*/ 0 w 1104900"/>
              <a:gd name="connsiteY4" fmla="*/ 1304925 h 2828925"/>
              <a:gd name="connsiteX5" fmla="*/ 0 w 1104900"/>
              <a:gd name="connsiteY5" fmla="*/ 2419350 h 2828925"/>
              <a:gd name="connsiteX6" fmla="*/ 1104900 w 1104900"/>
              <a:gd name="connsiteY6" fmla="*/ 2419350 h 2828925"/>
              <a:gd name="connsiteX7" fmla="*/ 1104900 w 1104900"/>
              <a:gd name="connsiteY7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2828925">
                <a:moveTo>
                  <a:pt x="38100" y="0"/>
                </a:moveTo>
                <a:lnTo>
                  <a:pt x="38100" y="285750"/>
                </a:lnTo>
                <a:lnTo>
                  <a:pt x="1085850" y="285750"/>
                </a:lnTo>
                <a:lnTo>
                  <a:pt x="1085850" y="1304925"/>
                </a:lnTo>
                <a:lnTo>
                  <a:pt x="0" y="1304925"/>
                </a:lnTo>
                <a:lnTo>
                  <a:pt x="0" y="2419350"/>
                </a:lnTo>
                <a:lnTo>
                  <a:pt x="1104900" y="2419350"/>
                </a:lnTo>
                <a:lnTo>
                  <a:pt x="1104900" y="2828925"/>
                </a:lnTo>
              </a:path>
            </a:pathLst>
          </a:custGeom>
          <a:noFill/>
          <a:ln w="19050" cap="rnd">
            <a:solidFill>
              <a:srgbClr val="8590CA"/>
            </a:solidFill>
            <a:round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6064250" y="1555750"/>
            <a:ext cx="521335" cy="521335"/>
          </a:xfrm>
          <a:prstGeom prst="ellipse">
            <a:avLst/>
          </a:prstGeom>
          <a:solidFill>
            <a:srgbClr val="8590CA"/>
          </a:solidFill>
          <a:ln w="19050">
            <a:solidFill>
              <a:srgbClr val="8590CA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6920865" y="2426970"/>
            <a:ext cx="521335" cy="521335"/>
          </a:xfrm>
          <a:prstGeom prst="ellipse">
            <a:avLst/>
          </a:prstGeom>
          <a:solidFill>
            <a:srgbClr val="8EAADC"/>
          </a:solidFill>
          <a:ln w="19050">
            <a:solidFill>
              <a:srgbClr val="8EAADC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Shape 3770"/>
          <p:cNvSpPr/>
          <p:nvPr>
            <p:custDataLst>
              <p:tags r:id="rId8"/>
            </p:custDataLst>
          </p:nvPr>
        </p:nvSpPr>
        <p:spPr>
          <a:xfrm>
            <a:off x="6178550" y="1678305"/>
            <a:ext cx="295275" cy="241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24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Lato" panose="020F0502020204030203"/>
            </a:endParaRPr>
          </a:p>
        </p:txBody>
      </p:sp>
      <p:sp>
        <p:nvSpPr>
          <p:cNvPr id="15" name="Shape 3692"/>
          <p:cNvSpPr/>
          <p:nvPr>
            <p:custDataLst>
              <p:tags r:id="rId9"/>
            </p:custDataLst>
          </p:nvPr>
        </p:nvSpPr>
        <p:spPr>
          <a:xfrm>
            <a:off x="7018655" y="2523490"/>
            <a:ext cx="329565" cy="3295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24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Lato" panose="020F0502020204030203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6653530" y="1646555"/>
            <a:ext cx="2729230" cy="3448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文本资源的获取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7505700" y="2510790"/>
            <a:ext cx="2729230" cy="3448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图片资源的获取</a:t>
            </a:r>
          </a:p>
        </p:txBody>
      </p:sp>
      <p:sp>
        <p:nvSpPr>
          <p:cNvPr id="22" name="任意多边形 6"/>
          <p:cNvSpPr/>
          <p:nvPr>
            <p:custDataLst>
              <p:tags r:id="rId12"/>
            </p:custDataLst>
          </p:nvPr>
        </p:nvSpPr>
        <p:spPr>
          <a:xfrm>
            <a:off x="7149465" y="4077970"/>
            <a:ext cx="863600" cy="2211705"/>
          </a:xfrm>
          <a:custGeom>
            <a:avLst/>
            <a:gdLst>
              <a:gd name="connsiteX0" fmla="*/ 38100 w 1104900"/>
              <a:gd name="connsiteY0" fmla="*/ 0 h 2828925"/>
              <a:gd name="connsiteX1" fmla="*/ 38100 w 1104900"/>
              <a:gd name="connsiteY1" fmla="*/ 285750 h 2828925"/>
              <a:gd name="connsiteX2" fmla="*/ 1085850 w 1104900"/>
              <a:gd name="connsiteY2" fmla="*/ 285750 h 2828925"/>
              <a:gd name="connsiteX3" fmla="*/ 1085850 w 1104900"/>
              <a:gd name="connsiteY3" fmla="*/ 1304925 h 2828925"/>
              <a:gd name="connsiteX4" fmla="*/ 0 w 1104900"/>
              <a:gd name="connsiteY4" fmla="*/ 1304925 h 2828925"/>
              <a:gd name="connsiteX5" fmla="*/ 0 w 1104900"/>
              <a:gd name="connsiteY5" fmla="*/ 2419350 h 2828925"/>
              <a:gd name="connsiteX6" fmla="*/ 1104900 w 1104900"/>
              <a:gd name="connsiteY6" fmla="*/ 2419350 h 2828925"/>
              <a:gd name="connsiteX7" fmla="*/ 1104900 w 1104900"/>
              <a:gd name="connsiteY7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2828925">
                <a:moveTo>
                  <a:pt x="38100" y="0"/>
                </a:moveTo>
                <a:lnTo>
                  <a:pt x="38100" y="285750"/>
                </a:lnTo>
                <a:lnTo>
                  <a:pt x="1085850" y="285750"/>
                </a:lnTo>
                <a:lnTo>
                  <a:pt x="1085850" y="1304925"/>
                </a:lnTo>
                <a:lnTo>
                  <a:pt x="0" y="1304925"/>
                </a:lnTo>
                <a:lnTo>
                  <a:pt x="0" y="2419350"/>
                </a:lnTo>
                <a:lnTo>
                  <a:pt x="1104900" y="2419350"/>
                </a:lnTo>
                <a:lnTo>
                  <a:pt x="1104900" y="2828925"/>
                </a:lnTo>
              </a:path>
            </a:pathLst>
          </a:custGeom>
          <a:noFill/>
          <a:ln w="19050" cap="rnd">
            <a:solidFill>
              <a:srgbClr val="8590CA"/>
            </a:solidFill>
            <a:round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圆角矩形 12"/>
          <p:cNvSpPr/>
          <p:nvPr>
            <p:custDataLst>
              <p:tags r:id="rId13"/>
            </p:custDataLst>
          </p:nvPr>
        </p:nvSpPr>
        <p:spPr>
          <a:xfrm>
            <a:off x="7954645" y="6156960"/>
            <a:ext cx="3262630" cy="389255"/>
          </a:xfrm>
          <a:prstGeom prst="roundRect">
            <a:avLst>
              <a:gd name="adj" fmla="val 50000"/>
            </a:avLst>
          </a:prstGeom>
          <a:solidFill>
            <a:srgbClr val="6BC0A7"/>
          </a:solidFill>
          <a:ln w="19050">
            <a:solidFill>
              <a:srgbClr val="6BC0A7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>
            <p:custDataLst>
              <p:tags r:id="rId14"/>
            </p:custDataLst>
          </p:nvPr>
        </p:nvSpPr>
        <p:spPr>
          <a:xfrm>
            <a:off x="7882890" y="6072505"/>
            <a:ext cx="521335" cy="521335"/>
          </a:xfrm>
          <a:prstGeom prst="ellipse">
            <a:avLst/>
          </a:prstGeom>
          <a:solidFill>
            <a:srgbClr val="6BC0A7"/>
          </a:solidFill>
          <a:ln w="19050">
            <a:solidFill>
              <a:srgbClr val="6BC0A7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8461375" y="6177915"/>
            <a:ext cx="2729230" cy="3448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资源的共享</a:t>
            </a:r>
          </a:p>
        </p:txBody>
      </p:sp>
      <p:sp>
        <p:nvSpPr>
          <p:cNvPr id="21" name="圆角矩形 20"/>
          <p:cNvSpPr/>
          <p:nvPr>
            <p:custDataLst>
              <p:tags r:id="rId16"/>
            </p:custDataLst>
          </p:nvPr>
        </p:nvSpPr>
        <p:spPr>
          <a:xfrm>
            <a:off x="6459220" y="3717925"/>
            <a:ext cx="3262630" cy="389255"/>
          </a:xfrm>
          <a:prstGeom prst="roundRect">
            <a:avLst>
              <a:gd name="adj" fmla="val 50000"/>
            </a:avLst>
          </a:prstGeom>
          <a:solidFill>
            <a:srgbClr val="79B6D3"/>
          </a:solidFill>
          <a:ln w="19050">
            <a:solidFill>
              <a:srgbClr val="79B6D3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17"/>
            </p:custDataLst>
          </p:nvPr>
        </p:nvSpPr>
        <p:spPr>
          <a:xfrm>
            <a:off x="6198235" y="3670935"/>
            <a:ext cx="521335" cy="521335"/>
          </a:xfrm>
          <a:prstGeom prst="ellipse">
            <a:avLst/>
          </a:prstGeom>
          <a:solidFill>
            <a:srgbClr val="79B6D3"/>
          </a:solidFill>
          <a:ln w="19050">
            <a:solidFill>
              <a:srgbClr val="79B6D3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Shape 3720"/>
          <p:cNvSpPr/>
          <p:nvPr>
            <p:custDataLst>
              <p:tags r:id="rId18"/>
            </p:custDataLst>
          </p:nvPr>
        </p:nvSpPr>
        <p:spPr>
          <a:xfrm>
            <a:off x="6287770" y="3770630"/>
            <a:ext cx="342265" cy="311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2400" b="0" i="0" u="none" strike="noStrike" kern="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Lato" panose="020F0502020204030203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6751320" y="3740150"/>
            <a:ext cx="2729230" cy="344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音频资源的获取</a:t>
            </a:r>
          </a:p>
        </p:txBody>
      </p:sp>
      <p:sp>
        <p:nvSpPr>
          <p:cNvPr id="26" name="圆角矩形 10"/>
          <p:cNvSpPr/>
          <p:nvPr>
            <p:custDataLst>
              <p:tags r:id="rId20"/>
            </p:custDataLst>
          </p:nvPr>
        </p:nvSpPr>
        <p:spPr>
          <a:xfrm>
            <a:off x="8089265" y="4902835"/>
            <a:ext cx="3262630" cy="389255"/>
          </a:xfrm>
          <a:prstGeom prst="roundRect">
            <a:avLst>
              <a:gd name="adj" fmla="val 50000"/>
            </a:avLst>
          </a:prstGeom>
          <a:solidFill>
            <a:srgbClr val="7AC2C7"/>
          </a:solidFill>
          <a:ln w="19050">
            <a:solidFill>
              <a:srgbClr val="7AC2C7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椭圆 27"/>
          <p:cNvSpPr/>
          <p:nvPr>
            <p:custDataLst>
              <p:tags r:id="rId21"/>
            </p:custDataLst>
          </p:nvPr>
        </p:nvSpPr>
        <p:spPr>
          <a:xfrm>
            <a:off x="7927340" y="4836795"/>
            <a:ext cx="521335" cy="521335"/>
          </a:xfrm>
          <a:prstGeom prst="ellipse">
            <a:avLst/>
          </a:prstGeom>
          <a:solidFill>
            <a:srgbClr val="7AC2C7"/>
          </a:solidFill>
          <a:ln w="19050">
            <a:solidFill>
              <a:srgbClr val="7AC2C7">
                <a:lumMod val="60000"/>
                <a:lumOff val="40000"/>
              </a:srgbClr>
            </a:solidFill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8474710" y="4920615"/>
            <a:ext cx="2729230" cy="3448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视频资源的获取</a:t>
            </a:r>
          </a:p>
        </p:txBody>
      </p:sp>
      <p:pic>
        <p:nvPicPr>
          <p:cNvPr id="35" name="图形 3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994650" y="4897120"/>
            <a:ext cx="386080" cy="386080"/>
          </a:xfrm>
          <a:prstGeom prst="rect">
            <a:avLst/>
          </a:prstGeom>
        </p:spPr>
      </p:pic>
      <p:pic>
        <p:nvPicPr>
          <p:cNvPr id="29" name="图形 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967345" y="6154420"/>
            <a:ext cx="352425" cy="352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2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目前第三方视频下载软件主要有: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维棠、稞麦、硕鼠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等。 维棠是针对 FLV 视频分享站 的特点,由维棠开发小组共同开发的一套专用于 FLV 视频真实地址分析以及下载的软件,专门针对优酷网、土豆网、56 网等最火热的视频分享站的视频下载。 登录维棠官网, 下载安装维棠软件。 启动维棠 FLV 视频下载软件,点击导航栏中的“下载”选项,点击“新建”按钮,弹出“新建任务”窗口,将播放视频网页的地址复制,粘贴到下载链接栏中(如果已经事先复制,软件自动将剪贴板中的网页地址粘贴到此处),设置保存路径、清晰度等相关参数,点击“立即下载”,软件开始解析视频真实地址,解析成功后,即开始下载视频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【技能训练】二、第三方软件下载视频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E4D0B-0DCA-96AB-B6D1-59D5399CA183}"/>
              </a:ext>
            </a:extLst>
          </p:cNvPr>
          <p:cNvSpPr txBox="1"/>
          <p:nvPr/>
        </p:nvSpPr>
        <p:spPr>
          <a:xfrm>
            <a:off x="7274225" y="5419626"/>
            <a:ext cx="3431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https://pastedownload.com/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48172-16BB-8ACD-AC86-DFCDAD0C7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723" y="1438374"/>
            <a:ext cx="5948541" cy="38877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</a:t>
            </a:r>
            <a:r>
              <a:rPr lang="en-US" altLang="zh-CN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YouTube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视频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C1D75-E348-FFEB-1A83-458B272A7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99" y="2196229"/>
            <a:ext cx="3264625" cy="2172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99426B-5318-AA0B-2D2E-A44FCFDDE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907" y="1743174"/>
            <a:ext cx="7862602" cy="36416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099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</a:t>
            </a:r>
            <a:r>
              <a:rPr lang="en-US" altLang="zh-CN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YouTube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视频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6C78A5-ADF0-FE50-F292-68669C024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204" y="1203850"/>
            <a:ext cx="9978304" cy="53693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911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485140" y="1424305"/>
            <a:ext cx="5539105" cy="48939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875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如果使用客户端、第三方软件和浏览器插件等方法都无法下载网页中的视频,可以使 用录屏软件下载视频。 Camtasia Studio(简称 CS)是目前比较流行的录屏软件之一。 本节以 CS 9.0 中文版为例,介绍录屏的操作方法。 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录屏文件格式设置。 启动 CS 录制屏幕,选择“工具 | 选项”命令,弹出“工具选项”对话框,在“一般”选项卡中,选择保存文件的格式。 如果需要对录制的视频进行编辑,选择 trec 格式;如果不需要编辑,可选择 avi 格式。 点击“文件夹选项”按钮,设置文件命名的方 式和文件保存的路径,点击“确认”按钮,退出设置窗口。 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选择录屏的区域。 点击“自定义”按钮,拖动鼠标,设定录屏区域。 点击“音频开”右 边的向下箭头按钮,在列表中选择“录制系统音频”选项。 如果不需要录制音频,直接点击“音频开”按钮,关闭音频录制。 点击“rec”按钮,开始录制屏幕。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【技能训练】三、录制屏幕和系统音频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E0554F-B8EC-CFC1-90C7-473ABCEAB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002" y="1890372"/>
            <a:ext cx="5016049" cy="307725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485140" y="1424305"/>
            <a:ext cx="5539105" cy="48939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开源录屏软件</a:t>
            </a:r>
            <a:r>
              <a:rPr lang="en-US" altLang="zh-CN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OBS Studio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hlinkClick r:id="rId8"/>
              </a:rPr>
              <a:t>https://obsproject.com/</a:t>
            </a:r>
            <a:endParaRPr lang="en-US" altLang="zh-CN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【技能训练】三、录制屏幕和系统音频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4BDD81-C64E-CC7F-7EEF-9451DF69D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1254" y="1232388"/>
            <a:ext cx="7106228" cy="5472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2AC693-2372-C0F8-AC5C-A3161D414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515" y="2666188"/>
            <a:ext cx="4150738" cy="2334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2786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35530" y="1896745"/>
            <a:ext cx="8135620" cy="173355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第五节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资源的共享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idx="4294967295"/>
            <p:custDataLst>
              <p:tags r:id="rId5"/>
            </p:custDataLst>
          </p:nvPr>
        </p:nvSpPr>
        <p:spPr>
          <a:xfrm>
            <a:off x="5226050" y="1670998"/>
            <a:ext cx="1739900" cy="414909"/>
          </a:xfrm>
        </p:spPr>
        <p:txBody>
          <a:bodyPr vert="horz" lIns="101600" tIns="38100" rIns="76200" bIns="38100" rtlCol="0" anchor="t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latin typeface="汉仪乐喵体W" charset="0"/>
                <a:cs typeface="汉仪乐喵体W" charset="0"/>
                <a:sym typeface="+mn-ea"/>
              </a:rPr>
              <a:t>05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4294967295"/>
            <p:custDataLst>
              <p:tags r:id="rId6"/>
            </p:custDataLst>
          </p:nvPr>
        </p:nvSpPr>
        <p:spPr>
          <a:xfrm>
            <a:off x="3595370" y="3502660"/>
            <a:ext cx="5615940" cy="963295"/>
          </a:xfr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【技术要领】网盘存储和共享文件;文档云同步、分享与多人协作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485140" y="1191895"/>
            <a:ext cx="6557916" cy="5613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80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网盘,又称网络 U 盘、网络硬盘,是由互联网公司推出的在线存储服务,服务器为用户 划分一定的磁盘空间,为用户免费或收费提供文件的存储、访问、备份、共享等文件管理功 能。 用户可以把网盘看成一个放在网络上的硬盘或 U 盘,不管你在家中、单位或其他任何 地方,只要连接到因特网,你就可以管理、编辑网盘里的文件。 不需要随身携带,更不怕丢失。 以百度网盘为例,介绍网盘存储和共享文件的操作。 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存储文件。 下载安装百度网盘客户端,也可以在网页上直接登录百度网盘。 在 Windows 资源管理器中,将需要上传的文件或文件夹拖曳到百度网盘的文件管理窗口中, 将文件上传到百度网盘。 在其他终端上使用同一账号登录,即可对网盘中的文件进行访问、下载和管理。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共享文件。 鼠标悬停在所需的文件或文件夹上,点击“创建分享”按钮,弹出“分享文 件”窗口,选择分享方式,如“加密”,点击“创建链接”按钮,生成链接和密码。 点击“复制链接及密码”,将链接和密码复制到剪贴板中,通过 QQ、微信、微博发送给好友。 好友点击链接,输入密码即可下载分享文件。 点击客户端左边导航栏中“我的分享”,在文件管理 窗口可以查看分享文件的具体信息,点击文件,可以查看文件的链接和密码。 点击文件后 面的“取消分享”按钮,或者勾选文件,点击工具栏上的“取消分享”按钮,取消分享。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7248705" y="1799081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【技能训练】一、网盘存储和共享文件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5B0C7B-30E1-56E7-4976-D16F9993E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355" y="2394955"/>
            <a:ext cx="4671497" cy="206808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485140" y="1191895"/>
            <a:ext cx="6026785" cy="5613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云盘和网盘有一定的区别:网盘具有基础的存储功能,而云盘除了具备网盘的存储功能外,更注重资源的同步、分享以及跨平台的运用,功能更加强大。WPS 云文档是一个文档储存、共享和协作平台,支持多人同时编辑一个文档、文档内评论、历史还原等。下面以 WPS 2019 PC 版为例,介绍本地文档云同步、还原历史版本、分享云文档、在线协作文档的操作方法。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 “云”实质上是一个网络。 将文档上传云端,就可以通过网络利用不同的终端访问。下载、安装、启动 WPS 办公软件,使用 WPS 账户或者 QQ、微信等第三方账户登录。可以 直接在云端新建文档,或将新建文档保存为云文档;也可以在本地计算机新建或打开文 档,将文档同步到云端。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693533" y="167836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【技能训练】二、WPS 云文档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6939915" y="1047115"/>
          <a:ext cx="514096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6693533" y="167836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【技能训练】二、WPS 云文档</a:t>
            </a:r>
          </a:p>
        </p:txBody>
      </p:sp>
      <p:pic>
        <p:nvPicPr>
          <p:cNvPr id="7" name="图片 6" descr="3-5-2">
            <a:extLst>
              <a:ext uri="{FF2B5EF4-FFF2-40B4-BE49-F238E27FC236}">
                <a16:creationId xmlns:a16="http://schemas.microsoft.com/office/drawing/2014/main" id="{10EAE6F3-E78A-CC7E-7475-D5DD0B7B2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05" y="1114319"/>
            <a:ext cx="10535272" cy="4763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647973-16EE-CEF2-2A50-C5B0EF29B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34" y="1768284"/>
            <a:ext cx="9705895" cy="385766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02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6693533" y="167836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</a:t>
            </a:r>
            <a:r>
              <a:rPr lang="en-US" altLang="zh-CN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GitHub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/>
              </a:solidFill>
              <a:latin typeface="Arial" panose="020B0604020202020204" pitchFamily="34" charset="0"/>
              <a:ea typeface="幼圆" panose="02010509060101010101" charset="-122"/>
              <a:cs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D478E0-4A12-D137-B9FB-B92B1E599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66" y="1191967"/>
            <a:ext cx="11510513" cy="5393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82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形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589530" y="2456815"/>
            <a:ext cx="7012305" cy="109347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>
            <a:defPPr>
              <a:defRPr lang="zh-CN"/>
            </a:defPPr>
            <a:lvl1pPr algn="ctr">
              <a:defRPr sz="8000">
                <a:solidFill>
                  <a:srgbClr val="182E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第一节</a:t>
            </a:r>
            <a:r>
              <a:rPr lang="en-US" altLang="zh-CN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4400" dirty="0">
                <a:solidFill>
                  <a:schemeClr val="accent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文本资源的获取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3198495" y="3550285"/>
            <a:ext cx="5795645" cy="584200"/>
          </a:xfrm>
        </p:spPr>
        <p:txBody>
          <a:bodyPr vert="horz" lIns="90000" tIns="46800" rIns="90000" bIns="46800" rtlCol="0">
            <a:normAutofit fontScale="90000" lnSpcReduction="20000"/>
          </a:bodyPr>
          <a:lstStyle>
            <a:lvl1pPr mar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</a:pPr>
            <a:r>
              <a:rPr dirty="0">
                <a:solidFill>
                  <a:schemeClr val="dk1">
                    <a:lumMod val="85000"/>
                    <a:lumOff val="1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【技术要领】关键词的提炼;百度的搜索技巧;CNKI 电子期刊的检索技巧;读秀的搜索技巧</a:t>
            </a:r>
          </a:p>
        </p:txBody>
      </p:sp>
      <p:sp>
        <p:nvSpPr>
          <p:cNvPr id="7" name="标题 6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226050" y="1670998"/>
            <a:ext cx="1739900" cy="414909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accent1"/>
                </a:solidFill>
                <a:latin typeface="汉仪乐喵体W" charset="0"/>
                <a:cs typeface="汉仪乐喵体W" charset="0"/>
                <a:sym typeface="+mn-ea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6693533" y="1678369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4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/>
                </a:solidFill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8414E-0EFE-4478-A5FD-07AE51B332F3}"/>
              </a:ext>
            </a:extLst>
          </p:cNvPr>
          <p:cNvSpPr txBox="1"/>
          <p:nvPr/>
        </p:nvSpPr>
        <p:spPr>
          <a:xfrm>
            <a:off x="812800" y="1862667"/>
            <a:ext cx="5091286" cy="434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/>
              <a:t>假设我们期中的项目是设计一节课的</a:t>
            </a:r>
            <a:r>
              <a:rPr lang="en-US" altLang="zh-CN" sz="2000" dirty="0"/>
              <a:t>ppt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想一个心理健康教育的主题</a:t>
            </a:r>
            <a:endParaRPr lang="en-US" altLang="zh-CN" sz="2000" dirty="0"/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搜索并获取关于这节课的一些文本资料，通过百度搜索、百度文献、知网、读秀等。</a:t>
            </a:r>
            <a:endParaRPr lang="en-US" altLang="zh-CN" sz="2000" dirty="0"/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搜索并获取设计该节课所需的图片、音频、视频资料。</a:t>
            </a:r>
            <a:endParaRPr lang="en-US" altLang="zh-CN" sz="2000" dirty="0"/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使用网盘或</a:t>
            </a:r>
            <a:r>
              <a:rPr lang="en-US" altLang="zh-CN" sz="2000" dirty="0"/>
              <a:t>WPS</a:t>
            </a:r>
            <a:r>
              <a:rPr lang="zh-CN" altLang="en-US" sz="2000" dirty="0"/>
              <a:t>云文件保存这些材料，以备后续使用。</a:t>
            </a:r>
            <a:endParaRPr lang="en-US" altLang="zh-CN" sz="2000" dirty="0"/>
          </a:p>
          <a:p>
            <a:pPr marL="3429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将获取的资料打包上传到微助教系统。</a:t>
            </a:r>
            <a:endParaRPr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F2E96-364B-A1E4-BFF3-9E6605C3BEBB}"/>
              </a:ext>
            </a:extLst>
          </p:cNvPr>
          <p:cNvSpPr txBox="1"/>
          <p:nvPr/>
        </p:nvSpPr>
        <p:spPr>
          <a:xfrm>
            <a:off x="7010399" y="1862667"/>
            <a:ext cx="485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期末作业就是将这一节课录成微课。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630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谢谢观看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4142C-5361-5A63-5FD6-FDE2929D58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55" y="6151434"/>
            <a:ext cx="3999345" cy="7065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399" y="15228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选择搜索引擎或数据库,提炼关键词,设置检索条件,可以说是检索的“三部曲”。当前图像识别和语音识别有很大的发展,但无论是搜索文本、图片、音频和视频资源,普遍以文本为搜索关键词。关键词决定搜索的精准度与范围,搜索时,通常需要从一般的口语表达和书面表达中提取关键词,而不是整句进行搜索。还要根据搜索的结果,调整关键词。如果查找到的信息量太大,则增加关键词;相反,如果搜到的信息量过少或者没有,则减少关键词,或者使用同义词、近义词进行搜索。</a:t>
            </a: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【技能训练】一、关键词的提炼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0302AF-BD6A-C4F7-EE3B-6C1C85794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768" y="2162673"/>
            <a:ext cx="4629785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F99E-94AE-4F71-B56C-EA5F2FB67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8498" y="3772866"/>
            <a:ext cx="4631055" cy="8331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5965156" y="975156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百度首页搜索</a:t>
            </a: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5862350" y="1676014"/>
            <a:ext cx="5327355" cy="1451238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 fontScale="92500"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设置搜索条件。 打开百度首页(https: / / www.baidu.com / ),在搜索栏中输入关键词, 按回车键,这是大家熟悉的搜索方式。 如果你需要更精确的搜索,就要设定一些搜索的条件,点击搜索栏右下角“搜索工具”按钮,即可设置文献时间、格式和来源网站。</a:t>
            </a:r>
          </a:p>
        </p:txBody>
      </p:sp>
      <p:sp>
        <p:nvSpPr>
          <p:cNvPr id="41" name="椭圆 40"/>
          <p:cNvSpPr/>
          <p:nvPr>
            <p:custDataLst>
              <p:tags r:id="rId5"/>
            </p:custDataLst>
          </p:nvPr>
        </p:nvSpPr>
        <p:spPr>
          <a:xfrm>
            <a:off x="4883422" y="993292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4986228" y="1137884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5942688" y="3098984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百度文库搜索</a:t>
            </a:r>
          </a:p>
        </p:txBody>
      </p: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5965155" y="3707598"/>
            <a:ext cx="5225213" cy="1162706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百度文库是百度为网友提供的信息存储 空间,是供网友在线分享文档的开放平台,用户可以在文库中上传和下载 doc、ppt、pdf、txt 等格式的文本资源。</a:t>
            </a:r>
          </a:p>
        </p:txBody>
      </p:sp>
      <p:sp>
        <p:nvSpPr>
          <p:cNvPr id="54" name="椭圆 53"/>
          <p:cNvSpPr/>
          <p:nvPr>
            <p:custDataLst>
              <p:tags r:id="rId9"/>
            </p:custDataLst>
          </p:nvPr>
        </p:nvSpPr>
        <p:spPr>
          <a:xfrm>
            <a:off x="4883422" y="3032399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4985565" y="3176991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6151534" y="5182039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百度学术搜索</a:t>
            </a:r>
          </a:p>
        </p:txBody>
      </p:sp>
      <p:sp>
        <p:nvSpPr>
          <p:cNvPr id="66" name="文本框 65"/>
          <p:cNvSpPr txBox="1"/>
          <p:nvPr>
            <p:custDataLst>
              <p:tags r:id="rId12"/>
            </p:custDataLst>
          </p:nvPr>
        </p:nvSpPr>
        <p:spPr>
          <a:xfrm>
            <a:off x="6151245" y="5753100"/>
            <a:ext cx="5732145" cy="861060"/>
          </a:xfrm>
          <a:prstGeom prst="rect">
            <a:avLst/>
          </a:prstGeom>
          <a:noFill/>
        </p:spPr>
        <p:txBody>
          <a:bodyPr wrap="square" lIns="91440" tIns="0" rIns="91440" bIns="45720" rtlCol="0"/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百度学术,是一个提供海量中英文文献的学术资源搜索平台,涵盖了各类学术期刊、会议论文,旨在为国内外学者提供最好的科研体验。</a:t>
            </a:r>
          </a:p>
        </p:txBody>
      </p:sp>
      <p:sp>
        <p:nvSpPr>
          <p:cNvPr id="64" name="椭圆 63"/>
          <p:cNvSpPr/>
          <p:nvPr>
            <p:custDataLst>
              <p:tags r:id="rId13"/>
            </p:custDataLst>
          </p:nvPr>
        </p:nvSpPr>
        <p:spPr>
          <a:xfrm>
            <a:off x="5087655" y="5269591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5190461" y="5414183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2" name="Title 6"/>
          <p:cNvSpPr txBox="1"/>
          <p:nvPr>
            <p:custDataLst>
              <p:tags r:id="rId15"/>
            </p:custDataLst>
          </p:nvPr>
        </p:nvSpPr>
        <p:spPr>
          <a:xfrm>
            <a:off x="45536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【技能训练】二、百度的搜索技巧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D9B036-C196-52AD-6672-883794FB25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3787" y="1046478"/>
            <a:ext cx="3635184" cy="195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2F266C3-F083-6E63-64DB-350CBB8713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3787" y="3176991"/>
            <a:ext cx="3635183" cy="17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A860F3-B913-58A7-B34B-57F556C6C6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787" y="5098385"/>
            <a:ext cx="3635181" cy="15157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1" grpId="0" animBg="1"/>
      <p:bldP spid="55" grpId="0"/>
      <p:bldP spid="56" grpId="0"/>
      <p:bldP spid="54" grpId="0" animBg="1"/>
      <p:bldP spid="65" grpId="0"/>
      <p:bldP spid="66" grpId="0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5965156" y="975156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必应首页搜索</a:t>
            </a: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5862350" y="1676014"/>
            <a:ext cx="5327355" cy="1451238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 fontScale="92500"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设置搜索条件。 打开必应首页(https: / / www.</a:t>
            </a:r>
            <a:r>
              <a:rPr lang="en-US" altLang="zh-CN" sz="1600" spc="150" dirty="0" err="1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bing</a:t>
            </a: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.com / ),在搜索栏中输入关键词, 按回车键,这是大家熟悉的搜索方式。 如果你需要更精确的搜索,就要设定一些搜索的条件,点击搜索栏右下角“搜索工具”按钮,即可设置文献时间、格式和来源网站。</a:t>
            </a:r>
          </a:p>
        </p:txBody>
      </p:sp>
      <p:sp>
        <p:nvSpPr>
          <p:cNvPr id="41" name="椭圆 40"/>
          <p:cNvSpPr/>
          <p:nvPr>
            <p:custDataLst>
              <p:tags r:id="rId5"/>
            </p:custDataLst>
          </p:nvPr>
        </p:nvSpPr>
        <p:spPr>
          <a:xfrm>
            <a:off x="4883422" y="993292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4986228" y="1137884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5942688" y="3098984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谷歌</a:t>
            </a: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搜索</a:t>
            </a:r>
          </a:p>
        </p:txBody>
      </p: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5965155" y="3707598"/>
            <a:ext cx="5225213" cy="1162706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https://www.google.com</a:t>
            </a: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4" name="椭圆 53"/>
          <p:cNvSpPr/>
          <p:nvPr>
            <p:custDataLst>
              <p:tags r:id="rId9"/>
            </p:custDataLst>
          </p:nvPr>
        </p:nvSpPr>
        <p:spPr>
          <a:xfrm>
            <a:off x="4883422" y="3032399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4985565" y="3176991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6151534" y="5182039"/>
            <a:ext cx="5731947" cy="547858"/>
          </a:xfrm>
          <a:prstGeom prst="rect">
            <a:avLst/>
          </a:prstGeom>
          <a:noFill/>
        </p:spPr>
        <p:txBody>
          <a:bodyPr wrap="square" lIns="91440" tIns="45720" rIns="91440" bIns="0" rtlCol="0" anchor="b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谷歌学术搜索</a:t>
            </a:r>
          </a:p>
        </p:txBody>
      </p:sp>
      <p:sp>
        <p:nvSpPr>
          <p:cNvPr id="66" name="文本框 65"/>
          <p:cNvSpPr txBox="1"/>
          <p:nvPr>
            <p:custDataLst>
              <p:tags r:id="rId12"/>
            </p:custDataLst>
          </p:nvPr>
        </p:nvSpPr>
        <p:spPr>
          <a:xfrm>
            <a:off x="6151245" y="5753100"/>
            <a:ext cx="5732145" cy="861060"/>
          </a:xfrm>
          <a:prstGeom prst="rect">
            <a:avLst/>
          </a:prstGeom>
          <a:noFill/>
        </p:spPr>
        <p:txBody>
          <a:bodyPr wrap="square" lIns="91440" tIns="0" rIns="91440" bIns="45720" rtlCol="0"/>
          <a:lstStyle/>
          <a:p>
            <a:pPr fontAlgn="auto">
              <a:lnSpc>
                <a:spcPct val="120000"/>
              </a:lnSpc>
            </a:pP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谷歌</a:t>
            </a:r>
            <a:r>
              <a:rPr lang="zh-CN" altLang="en-US" sz="1600" spc="150" dirty="0">
                <a:solidFill>
                  <a:schemeClr val="dk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幼圆" panose="02010509060101010101" charset="-122"/>
                <a:sym typeface="Arial" panose="020B0604020202020204" pitchFamily="34" charset="0"/>
              </a:rPr>
              <a:t>学术,是一个提供海量中英文文献的学术资源搜索平台,涵盖了各类学术期刊、会议论文,旨在为国内外学者提供最好的科研体验。</a:t>
            </a:r>
          </a:p>
        </p:txBody>
      </p:sp>
      <p:sp>
        <p:nvSpPr>
          <p:cNvPr id="64" name="椭圆 63"/>
          <p:cNvSpPr/>
          <p:nvPr>
            <p:custDataLst>
              <p:tags r:id="rId13"/>
            </p:custDataLst>
          </p:nvPr>
        </p:nvSpPr>
        <p:spPr>
          <a:xfrm>
            <a:off x="4985565" y="5281365"/>
            <a:ext cx="877501" cy="877501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l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zh-CN" altLang="en-US" sz="2400" b="1" dirty="0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5088371" y="5425957"/>
            <a:ext cx="671889" cy="6301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12" name="Title 6"/>
          <p:cNvSpPr txBox="1"/>
          <p:nvPr>
            <p:custDataLst>
              <p:tags r:id="rId15"/>
            </p:custDataLst>
          </p:nvPr>
        </p:nvSpPr>
        <p:spPr>
          <a:xfrm>
            <a:off x="45536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【技能训练】二、其他搜索技巧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A5317-EA13-BB42-BB8A-A83B226FA6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3787" y="3176991"/>
            <a:ext cx="3748098" cy="1515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457B01-5672-296A-BBDC-7BBDABA3AB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391" y="4734659"/>
            <a:ext cx="3059797" cy="1970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3B2D88-A0E7-2691-40A1-7C417B0743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787" y="1186661"/>
            <a:ext cx="3721816" cy="187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988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3"/>
            </p:custDataLst>
          </p:nvPr>
        </p:nvSpPr>
        <p:spPr>
          <a:xfrm>
            <a:off x="608400" y="12186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中国知网(CNKI)是面向海内外读者提供中国学术文献、外文文献、学位论文、报纸、 会议、年鉴和工具书等各类资源统一检索、统一导航、在线阅读和下载服务的网络平台。 如果单位已经购买了中国知网资源库,通过单位 IP 登录中国知网,可免费下载该平台上的各类资源。</a:t>
            </a:r>
          </a:p>
        </p:txBody>
      </p:sp>
      <p:sp>
        <p:nvSpPr>
          <p:cNvPr id="24" name="Title 6"/>
          <p:cNvSpPr txBox="1"/>
          <p:nvPr>
            <p:custDataLst>
              <p:tags r:id="rId4"/>
            </p:custDataLst>
          </p:nvPr>
        </p:nvSpPr>
        <p:spPr>
          <a:xfrm>
            <a:off x="6458497" y="1218600"/>
            <a:ext cx="5125100" cy="4420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CNKI 电子期刊文献检索的基本方法。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第一,文献检索。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第二,显示结果。</a:t>
            </a:r>
          </a:p>
          <a:p>
            <a:pPr marL="285750" indent="-28575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幼圆" panose="02010509060101010101" charset="-122"/>
                <a:cs typeface="幼圆" panose="02010509060101010101" charset="-122"/>
              </a:rPr>
              <a:t>第三,下载与阅读。</a:t>
            </a: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6095998" y="1591374"/>
            <a:ext cx="0" cy="4420800"/>
          </a:xfrm>
          <a:prstGeom prst="line">
            <a:avLst/>
          </a:prstGeom>
          <a:ln w="635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6"/>
          <p:cNvSpPr txBox="1"/>
          <p:nvPr>
            <p:custDataLst>
              <p:tags r:id="rId6"/>
            </p:custDataLst>
          </p:nvPr>
        </p:nvSpPr>
        <p:spPr>
          <a:xfrm>
            <a:off x="45536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【技能训练】三、</a:t>
            </a:r>
            <a:r>
              <a:rPr altLang="zh-CN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CNKI</a:t>
            </a: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电子期刊的检索技巧</a:t>
            </a:r>
          </a:p>
        </p:txBody>
      </p:sp>
      <p:pic>
        <p:nvPicPr>
          <p:cNvPr id="7" name="图片 6" descr="3-1-9">
            <a:extLst>
              <a:ext uri="{FF2B5EF4-FFF2-40B4-BE49-F238E27FC236}">
                <a16:creationId xmlns:a16="http://schemas.microsoft.com/office/drawing/2014/main" id="{DF971741-3C0F-C110-1445-2087623B3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998" y="4218299"/>
            <a:ext cx="5266690" cy="1793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BE2AD0-73B3-D50F-2B46-FD74B578D4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8497" y="3086805"/>
            <a:ext cx="452882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BF62D3-88B3-D035-ED64-A087C90070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287" y="4695769"/>
            <a:ext cx="4558030" cy="19983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Title 6"/>
          <p:cNvSpPr txBox="1"/>
          <p:nvPr>
            <p:custDataLst>
              <p:tags r:id="rId3"/>
            </p:custDataLst>
          </p:nvPr>
        </p:nvSpPr>
        <p:spPr>
          <a:xfrm>
            <a:off x="455364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幼圆" panose="02010509060101010101" charset="-122"/>
                <a:cs typeface="微软雅黑" panose="020B0503020204020204" charset="-122"/>
              </a:rPr>
              <a:t>【技能训练】四、读秀的搜索技巧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9910" y="1184910"/>
            <a:ext cx="11420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 </a:t>
            </a:r>
            <a:r>
              <a:rPr lang="zh-CN" altLang="en-US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读秀知识库由超星开发,是很好的图书及文献搜索平台,整合了各类文献信息,可以直接获取全文,也可以通过文献传递,将内容直接传递到读者电子邮箱中。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75213D-E850-110D-C3A2-9EAE0ABBB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16" y="2289401"/>
            <a:ext cx="4772025" cy="172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3-1-13文本说明做相应修改">
            <a:extLst>
              <a:ext uri="{FF2B5EF4-FFF2-40B4-BE49-F238E27FC236}">
                <a16:creationId xmlns:a16="http://schemas.microsoft.com/office/drawing/2014/main" id="{6D83D581-F581-8464-C3A6-B33CC71F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352337"/>
            <a:ext cx="4812030" cy="1713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CBEB54-A805-E197-9E4B-BA352770A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363" y="4473393"/>
            <a:ext cx="4195445" cy="18300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IzMTYyOTc5ZDEzYWQ0NWQ1MWJhMDQ3NzdmMDky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82_1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1"/>
  <p:tag name="KSO_WM_UNIT_DEC_AREA_ID" val="fe68d34929b24f9397b1ed56b0f7474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23c8aeea864078acc63292f86ae78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655339b3b84719b05aef18f6b04066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谢谢观看"/>
  <p:tag name="KSO_WM_UNIT_DEFAULT_FONT" val="60;81;4"/>
  <p:tag name="KSO_WM_UNIT_BLOCK" val="0"/>
  <p:tag name="KSO_WM_UNIT_DEC_AREA_ID" val="888252f91c87471b98701eb525b893b3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418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418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1418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82_1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1"/>
  <p:tag name="KSO_WM_UNIT_DEC_AREA_ID" val="fe68d34929b24f9397b1ed56b0f7474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23c8aeea864078acc63292f86ae78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儿童安全教育培训"/>
  <p:tag name="KSO_WM_UNIT_BLOCK" val="0"/>
  <p:tag name="KSO_WM_UNIT_DEC_AREA_ID" val="fe8761154e2e47e4a403865b03d18ae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70"/>
  <p:tag name="KSO_WM_TEMPLATE_ASSEMBLE_GROUPID" val="5fa0b6e4a8fc48be8080914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fa566a6ff5d94ab38145ea3fc1fa7bff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70"/>
  <p:tag name="KSO_WM_TEMPLATE_ASSEMBLE_GROUPID" val="5fa0b6e4a8fc48be8080914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2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2"/>
  <p:tag name="KSO_WM_UNIT_DEC_AREA_ID" val="66268940a761459d863dba399d77dc5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a4b9df273e94823833bce48804c487f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bd37ad0aea734e698f9a80d2c602e46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a8cde2ff79445da734b70f938594f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ce318d05567c4e88a54021bc8d5fb9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ffbcda4cae415eaec12668b12bd77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650c61e4ebc406399b40e0293fc44aa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06a5e24dcdf04eac8b0cb97500b8efd1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68"/>
  <p:tag name="KSO_WM_TEMPLATE_ASSEMBLE_GROUPID" val="5fa0b6e4a8fc48be808091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2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2"/>
  <p:tag name="KSO_WM_UNIT_DEC_AREA_ID" val="66268940a761459d863dba399d77dc5e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a4b9df273e94823833bce48804c487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a845fc57f7f44720bc8523eeaaadb46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06a5e24dcdf04eac8b0cb97500b8efd1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68"/>
  <p:tag name="KSO_WM_TEMPLATE_ASSEMBLE_GROUPID" val="5fa0b6e4a8fc48be8080914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2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2"/>
  <p:tag name="KSO_WM_UNIT_DEC_AREA_ID" val="1762844607cc442b83be69b81e3dc7d1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b2fa8faccbdb4d35ab04b0ca465201d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eb3331a9bc734253b2421e6bdb36f63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40862db885492f8efaa8ef8de53a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bd37ad0aea734e698f9a80d2c602e46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a8cde2ff79445da734b70f938594f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82_1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1"/>
  <p:tag name="KSO_WM_UNIT_DEC_AREA_ID" val="fe68d34929b24f9397b1ed56b0f7474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23c8aeea864078acc63292f86ae78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655339b3b84719b05aef18f6b04066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谢谢观看"/>
  <p:tag name="KSO_WM_UNIT_DEFAULT_FONT" val="60;81;4"/>
  <p:tag name="KSO_WM_UNIT_BLOCK" val="0"/>
  <p:tag name="KSO_WM_UNIT_DEC_AREA_ID" val="888252f91c87471b98701eb525b893b3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ce318d05567c4e88a54021bc8d5fb9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cffbcda4cae415eaec12668b12bd7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3c1f05be27cb4bbbaf52998b5683d1b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fbf3c795b7429392445253fc13716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7f1b4e38f2854067b38bfc3f41798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828df68b2e4d6db0669e08bab93635"/>
  <p:tag name="KSO_WM_SLIDE_BACKGROUND_TYPE" val="fram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e12cc47a22e649de9510ed096dea26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de301ec71a42308f6c5d1e6915b2c7"/>
  <p:tag name="KSO_WM_SLIDE_BACKGROUND_TYPE" val="fram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650c61e4ebc406399b40e0293fc44aa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06a5e24dcdf04eac8b0cb97500b8efd1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68"/>
  <p:tag name="KSO_WM_TEMPLATE_ASSEMBLE_GROUPID" val="5fa0b6e4a8fc48be8080914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93560637792d479a8a4e5b4886836f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e1049911c694f448140a678742c274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3981ac2376bf45d8bd2ba26b2eaace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b7af16c84a6cb34d5d02898c88f5"/>
  <p:tag name="KSO_WM_SLIDE_BACKGROUND_TYPE" val="leftRigh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99536e47fb4f41f89bdfce63a07322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65187344a5452491bd19d922fed2c0"/>
  <p:tag name="KSO_WM_SLIDE_BACKGROUND_TYPE" val="leftRigh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35276049732d45569959892156faf8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654e253aa4d490c8aa68a2a3d01e84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a845fc57f7f44720bc8523eeaaadb46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06a5e24dcdf04eac8b0cb97500b8efd1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68"/>
  <p:tag name="KSO_WM_TEMPLATE_ASSEMBLE_GROUPID" val="5fa0b6e4a8fc48be8080914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e2e6178a245341939994e1838f6cf3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ccc5222493944798ccd12dc873c3c59"/>
  <p:tag name="KSO_WM_SLIDE_BACKGROUND_TYPE" val="topBotto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d7c3ef1840ec4a5b9c581614a2e8c6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debd0315744a5aab1305cdfb3b37e8"/>
  <p:tag name="KSO_WM_SLIDE_BACKGROUND_TYPE" val="topBotto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c87f256c79b54de2a5675ef5b65d4c5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d2fc4d9dd54da895e97ea6936e738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49b375eebd2a423cba3bb37a675fe59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8b380c98984010b3409bec1be85d44"/>
  <p:tag name="KSO_WM_SLIDE_BACKGROUND_TYPE" val="bottomTo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abfe04338b064d97990a0fe3de1b43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af4f069d1c408a995a5a288e44887a"/>
  <p:tag name="KSO_WM_SLIDE_BACKGROUND_TYPE" val="bottomTop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0eb7a4559b6d48b59a3b3fb49afaf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f0eb1b77b1439fafdac9594301a110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4589c08cbac04854bb4c10cb1fefe8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87c5c5cf3c24535861c0f8a891bff3a"/>
  <p:tag name="KSO_WM_SLIDE_BACKGROUND_TYPE" val="navigation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8d01a5ad2c5a4c319f38e39136cf7b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a46e5a810e54de69e8f75558afb6a12"/>
  <p:tag name="KSO_WM_SLIDE_BACKGROUND_TYPE" val="navigati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020aeb5d891f4596ab0f61a89d6ad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4fa3bc77b6f4904863b7ca151941c9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b3d5a44822d949b28b8acb50a4cfc4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cc4cdfc9aa4631a0b012c5cccc7c93"/>
  <p:tag name="KSO_WM_SLIDE_BACKGROUND_TYPE" val="bel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2a2e7f7a56c4b6dacb33eb02a8a4d4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346c3803fc74b949f66a42fb3b41f5a"/>
  <p:tag name="KSO_WM_SLIDE_BACKGROUND_TYPE" val="bel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1418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520*39"/>
  <p:tag name="KSO_WM_TAG_VERSION" val="1.0"/>
  <p:tag name="KSO_WM_BEAUTIFY_FLAG" val="#wm#"/>
  <p:tag name="KSO_WM_TEMPLATE_CATEGORY" val="custom"/>
  <p:tag name="KSO_WM_TEMPLATE_INDEX" val="20214182"/>
  <p:tag name="KSO_WM_SLIDE_LAYOUT" val="a_b"/>
  <p:tag name="KSO_WM_SLIDE_LAYOUT_CNT" val="1_1"/>
  <p:tag name="KSO_WM_CHIP_GROUPID" val="5ebf6661ddc3daf3fef3f760"/>
  <p:tag name="KSO_WM_SLIDE_LAYOUT_INFO" val="{&quot;id&quot;:&quot;2020-11-03T10:10:19&quot;,&quot;maxSize&quot;:{&quot;size1&quot;:62.85377762405961},&quot;minSize&quot;:{&quot;size1&quot;:51.45377762405962},&quot;normalSize&quot;:{&quot;size1&quot;:62.8537776240596},&quot;subLayout&quot;:[{&quot;id&quot;:&quot;2020-11-03T10:10:19&quot;,&quot;margin&quot;:{&quot;bottom&quot;:0.20331743359565735,&quot;left&quot;:17.497968673706055,&quot;right&quot;:2.963141441345215,&quot;top&quot;:5.821568489074707},&quot;type&quot;:0},{&quot;id&quot;:&quot;2020-11-03T10:10:19&quot;,&quot;margin&quot;:{&quot;bottom&quot;:5.821590900421143,&quot;left&quot;:17.497968673706055,&quot;right&quot;:2.963141441345215,&quot;top&quot;:0.278440862894058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a0bc04a8fc48be80809170"/>
  <p:tag name="KSO_WM_TEMPLATE_ASSEMBLE_GROUPID" val="5fa0bc04a8fc48be8080917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1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871455fd8204bc8a05a34ff43ade633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fa566a6ff5d94ab38145ea3fc1fa7bff&quot;,&quot;X&quot;:{&quot;Pos&quot;:1},&quot;Y&quot;:{&quot;Pos&quot;:2}},&quot;whChangeMode&quot;:0}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d3c0f36a4894b7cb3181d7606de806e"/>
  <p:tag name="KSO_WM_UNIT_LINE_FORE_SCHEMECOLOR_INDEX_BRIGHTNESS" val="0.25"/>
  <p:tag name="KSO_WM_UNIT_LINE_FORE_SCHEMECOLOR_INDEX" val="13"/>
  <p:tag name="KSO_WM_UNIT_LINE_FILL_TYPE" val="2"/>
  <p:tag name="KSO_WM_TEMPLATE_ASSEMBLE_XID" val="5fa0bc04a8fc48be80809170"/>
  <p:tag name="KSO_WM_TEMPLATE_ASSEMBLE_GROUPID" val="5fa0bc04a8fc48be8080917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fe8761154e2e47e4a403865b03d18ae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70"/>
  <p:tag name="KSO_WM_TEMPLATE_ASSEMBLE_GROUPID" val="5fa0bc04a8fc48be80809170"/>
  <p:tag name="KSO_WM_UNIT_SMARTLAYOUT_COMPRESS_INFO" val="{&#10;    &quot;id&quot;: &quot;2020-11-03T10:10:19&quot;,&#10;    &quot;max&quot;: 2.2635872880982788e-05,&#10;    &quot;parentMax&quot;: {&#10;        &quot;max&quot;: 23.21999999999997&#10;    },&#10;    &quot;topChanged&quot;: 2.263587288098279e-05&#10;}&#10;"/>
  <p:tag name="KSO_WM_UNIT_LAST_MAX_FONTSIZE" val="120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fa566a6ff5d94ab38145ea3fc1fa7bff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70"/>
  <p:tag name="KSO_WM_TEMPLATE_ASSEMBLE_GROUPID" val="5fa0bc04a8fc48be80809170"/>
  <p:tag name="KSO_WM_UNIT_SMARTLAYOUT_COMPRESS_INFO" val="{&#10;    &quot;id&quot;: &quot;2020-11-03T10:10:19&quot;,&#10;    &quot;max&quot;: 7.874015748043917e-05,&#10;    &quot;topChanged&quot;: 6.301048822031084e-11&#10;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418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d_f"/>
  <p:tag name="KSO_WM_SLIDE_LAYOUT_CNT" val="1_1_1"/>
  <p:tag name="KSO_WM_SLIDE_TYPE" val="text"/>
  <p:tag name="KSO_WM_BEAUTIFY_FLAG" val="#wm#"/>
  <p:tag name="KSO_WM_SLIDE_POSITION" val="0*0"/>
  <p:tag name="KSO_WM_SLIDE_SIZE" val="891*540"/>
  <p:tag name="KSO_WM_COMBINE_RELATE_SLIDE_ID" val="background20184520_7"/>
  <p:tag name="KSO_WM_TEMPLATE_CATEGORY" val="custom"/>
  <p:tag name="KSO_WM_TEMPLATE_INDEX" val="20184862"/>
  <p:tag name="KSO_WM_SLIDE_ID" val="custom20184862_9"/>
  <p:tag name="KSO_WM_SLIDE_INDEX" val="9"/>
  <p:tag name="KSO_WM_TEMPLATE_SUBCATEGORY" val="0"/>
  <p:tag name="KSO_WM_SLIDE_SUBTYPE" val="picTxt"/>
  <p:tag name="KSO_WM_TEMPLATE_MASTER_TYPE" val="1"/>
  <p:tag name="KSO_WM_TEMPLATE_COLOR_TYPE" val="1"/>
  <p:tag name="KSO_WM_SLIDE_BK_DARK_LIGHT" val=""/>
  <p:tag name="KSO_WM_SLIDE_BACKGROUND_TYPE" val="genera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ID" val="custom20184862_9*i*1"/>
  <p:tag name="KSO_WM_TEMPLATE_CATEGORY" val="custom"/>
  <p:tag name="KSO_WM_TEMPLATE_INDEX" val="2018486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YPE" val="i"/>
  <p:tag name="KSO_WM_UNIT_INDEX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1"/>
  <p:tag name="KSO_WM_UNIT_FILL_FORE_SCHEMECOLOR_INDEX_2_TRANS" val="0.5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LAYERLEVEL" val="1"/>
  <p:tag name="KSO_WM_UNIT_ISCONTENTSTITLE" val="0"/>
  <p:tag name="KSO_WM_UNIT_HIGHLIGHT" val="0"/>
  <p:tag name="KSO_WM_UNIT_COMPATIBLE" val="0"/>
  <p:tag name="KSO_WM_BEAUTIFY_FLAG" val="#wm#"/>
  <p:tag name="KSO_WM_UNIT_ID" val="custom20184862_9*a*1"/>
  <p:tag name="KSO_WM_UNIT_NOCLEAR" val="0"/>
  <p:tag name="KSO_WM_UNIT_DIAGRAM_ISNUMVISUAL" val="0"/>
  <p:tag name="KSO_WM_UNIT_DIAGRAM_ISREFERUNIT" val="0"/>
  <p:tag name="KSO_WM_UNIT_PRESET_TEXT" val="LOREM IPSUM"/>
  <p:tag name="KSO_WM_UNIT_VALUE" val="12"/>
  <p:tag name="KSO_WM_UNIT_TYPE" val="a"/>
  <p:tag name="KSO_WM_UNIT_INDEX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LAYERLEVEL" val="1"/>
  <p:tag name="KSO_WM_UNIT_HIGHLIGHT" val="0"/>
  <p:tag name="KSO_WM_UNIT_COMPATIBLE" val="0"/>
  <p:tag name="KSO_WM_BEAUTIFY_FLAG" val="#wm#"/>
  <p:tag name="KSO_WM_UNIT_ID" val="custom20184862_9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, consectetur adipisicing elit.Lorem ipsum dolor sit amet"/>
  <p:tag name="KSO_WM_UNIT_VALUE" val="95"/>
  <p:tag name="KSO_WM_UNIT_TYPE" val="f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LAYERLEVEL" val="1"/>
  <p:tag name="KSO_WM_UNIT_ISCONTENTSTITLE" val="0"/>
  <p:tag name="KSO_WM_UNIT_HIGHLIGHT" val="0"/>
  <p:tag name="KSO_WM_UNIT_COMPATIBLE" val="0"/>
  <p:tag name="KSO_WM_BEAUTIFY_FLAG" val="#wm#"/>
  <p:tag name="KSO_WM_UNIT_ID" val="custom20184862_9*a*1"/>
  <p:tag name="KSO_WM_UNIT_NOCLEAR" val="0"/>
  <p:tag name="KSO_WM_UNIT_DIAGRAM_ISNUMVISUAL" val="0"/>
  <p:tag name="KSO_WM_UNIT_DIAGRAM_ISREFERUNIT" val="0"/>
  <p:tag name="KSO_WM_UNIT_PRESET_TEXT" val="LOREM IPSUM"/>
  <p:tag name="KSO_WM_UNIT_VALUE" val="12"/>
  <p:tag name="KSO_WM_UNIT_TYPE" val="a"/>
  <p:tag name="KSO_WM_UNIT_INDEX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LAYERLEVEL" val="1"/>
  <p:tag name="KSO_WM_UNIT_HIGHLIGHT" val="0"/>
  <p:tag name="KSO_WM_UNIT_COMPATIBLE" val="0"/>
  <p:tag name="KSO_WM_BEAUTIFY_FLAG" val="#wm#"/>
  <p:tag name="KSO_WM_UNIT_ID" val="custom20184862_9*f*1"/>
  <p:tag name="KSO_WM_UNIT_NOCLEAR" val="0"/>
  <p:tag name="KSO_WM_UNIT_DIAGRAM_ISNUMVISUAL" val="0"/>
  <p:tag name="KSO_WM_UNIT_DIAGRAM_ISREFERUNIT" val="0"/>
  <p:tag name="KSO_WM_UNIT_PRESET_TEXT" val="Lorem ipsum dolor sit amet, consectetur adipisicing elit.Lorem ipsum dolor sit amet, consectetur adipisicing elit.Lorem ipsum dolor sit amet, consectetur adipisicing elit.Lorem ipsum dolor sit amet"/>
  <p:tag name="KSO_WM_UNIT_VALUE" val="95"/>
  <p:tag name="KSO_WM_UNIT_TYPE" val="f"/>
  <p:tag name="KSO_WM_UNIT_INDEX" val="1"/>
  <p:tag name="KSO_WM_UNIT_TEXT_FILL_FORE_SCHEMECOLOR_INDEX_BRIGHTNESS" val="0.25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CHIP_INFOS" val="{&quot;layout_type&quot;:&quot;forright3&quot;,&quot;slide_type&quot;:[&quot;contents&quot;],&quot;aspect_ratio&quot;:&quot;16:9&quot;}"/>
  <p:tag name="KSO_WM_CHIP_XID" val="5ebe041a0ac41c4a0a525584"/>
  <p:tag name="KSO_WM_CHIP_FILLPROP" val="[[{&quot;fill_id&quot;:&quot;5bd8f18c25e24c05bb7579581f147ba3&quot;,&quot;fill_align&quot;:&quot;lm&quot;,&quot;text_align&quot;:&quot;lm&quot;,&quot;text_direction&quot;:&quot;horizontal&quot;,&quot;chip_types&quot;:[&quot;catalogtitle&quot;]},{&quot;fill_id&quot;:&quot;9570330f79eb4c549d68026aebbae7da&quot;,&quot;fill_align&quot;:&quot;lm&quot;,&quot;text_align&quot;:&quot;lm&quot;,&quot;text_direction&quot;:&quot;horizontal&quot;,&quot;chip_types&quot;:[&quot;diagram&quot;]}],[{&quot;fill_id&quot;:&quot;5bd8f18c25e24c05bb7579581f147ba3&quot;,&quot;fill_align&quot;:&quot;cm&quot;,&quot;text_align&quot;:&quot;cm&quot;,&quot;text_direction&quot;:&quot;horizontal&quot;,&quot;chip_types&quot;:[&quot;catalogtitle&quot;]},{&quot;fill_id&quot;:&quot;9570330f79eb4c549d68026aebbae7da&quot;,&quot;fill_align&quot;:&quot;lm&quot;,&quot;text_align&quot;:&quot;lm&quot;,&quot;text_direction&quot;:&quot;horizontal&quot;,&quot;chip_types&quot;:[&quot;diagram&quot;]}],[{&quot;fill_id&quot;:&quot;5bd8f18c25e24c05bb7579581f147ba3&quot;,&quot;fill_align&quot;:&quot;cm&quot;,&quot;text_align&quot;:&quot;cm&quot;,&quot;text_direction&quot;:&quot;horizontal&quot;,&quot;chip_types&quot;:[&quot;catalogtitle&quot;]},{&quot;fill_id&quot;:&quot;9570330f79eb4c549d68026aebbae7da&quot;,&quot;fill_align&quot;:&quot;cm&quot;,&quot;text_align&quot;:&quot;lm&quot;,&quot;text_direction&quot;:&quot;horizontal&quot;,&quot;chip_types&quot;:[&quot;diagram&quot;]}]]"/>
  <p:tag name="KSO_WM_SLIDE_ID" val="custom20214182_4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SLIDE_SIZE" val="348*384"/>
  <p:tag name="KSO_WM_SLIDE_POSITION" val="546*36"/>
  <p:tag name="KSO_WM_TAG_VERSION" val="1.0"/>
  <p:tag name="KSO_WM_BEAUTIFY_FLAG" val="#wm#"/>
  <p:tag name="KSO_WM_TEMPLATE_CATEGORY" val="custom"/>
  <p:tag name="KSO_WM_TEMPLATE_INDEX" val="20214182"/>
  <p:tag name="KSO_WM_SLIDE_LAYOUT" val="a_l"/>
  <p:tag name="KSO_WM_SLIDE_LAYOUT_CNT" val="1_1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a0bc04a8fc48be8080918a"/>
  <p:tag name="KSO_WM_TEMPLATE_ASSEMBLE_GROUPID" val="5fa0b6e4a8fc48be8080914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4"/>
  <p:tag name="KSO_WM_UNIT_ISCONTENTSTITLE" val="1"/>
  <p:tag name="KSO_WM_UNIT_PRESET_TEXT" val="目录/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4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ISNUMDGMTITLE" val="0"/>
  <p:tag name="KSO_WM_CHIP_GROUPID" val="5ec7aebb8193540dcf6eab75"/>
  <p:tag name="KSO_WM_CHIP_XID" val="5ec7aebb8193540dcf6eab76"/>
  <p:tag name="KSO_WM_UNIT_DEC_AREA_ID" val="1e4399f253344c1bb3c28c5071910164"/>
  <p:tag name="KSO_WM_UNIT_DECORATE_INFO" val=""/>
  <p:tag name="KSO_WM_UNIT_SM_LIMIT_TYPE" val=""/>
  <p:tag name="KSO_WM_CHIP_FILLAREA_FILL_RULE" val="{&quot;fill_align&quot;:&quot;cm&quot;,&quot;fill_mode&quot;:&quot;adaptive&quot;,&quot;sacle_strategy&quot;:&quot;smart&quot;}"/>
  <p:tag name="KSO_WM_ASSEMBLE_CHIP_INDEX" val="ef5d41a92ea94b50a88dde87b4bc5b55"/>
  <p:tag name="KSO_WM_UNIT_TEXT_FILL_FORE_SCHEMECOLOR_INDEX_BRIGHTNESS" val="0"/>
  <p:tag name="KSO_WM_UNIT_TEXT_FILL_FORE_SCHEMECOLOR_INDEX" val="5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2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2"/>
  <p:tag name="KSO_WM_UNIT_DEC_AREA_ID" val="1762844607cc442b83be69b81e3dc7d1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b2fa8faccbdb4d35ab04b0ca465201d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2021_4*l_h_i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2021_4*l_h_i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82021_4*l_i*1_1"/>
  <p:tag name="KSO_WM_TEMPLATE_CATEGORY" val="diagram"/>
  <p:tag name="KSO_WM_TEMPLATE_INDEX" val="20182021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2021_4*l_h_i*1_1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2021_4*l_h_i*1_2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7*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82021_4*l_h_x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1*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182021_4*l_h_x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2021_4*l_h_f*1_1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82021_4*l_h_f*1_2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82021_4*l_i*1_2"/>
  <p:tag name="KSO_WM_TEMPLATE_CATEGORY" val="diagram"/>
  <p:tag name="KSO_WM_TEMPLATE_INDEX" val="20182021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eb3331a9bc734253b2421e6bdb36f63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40862db885492f8efaa8ef8de53a1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82021_4*l_h_i*1_5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2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82021_4*l_h_i*1_5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82021_4*l_h_f*1_5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2021_4*l_h_i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2021_4*l_h_i*1_3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6*9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2021_4*l_h_x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82021_4*l_h_f*1_3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82021_4*l_h_i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82021_4*l_h_i*1_4_2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82021_4*l_h_f*1_4_1"/>
  <p:tag name="KSO_WM_TEMPLATE_CATEGORY" val="diagram"/>
  <p:tag name="KSO_WM_TEMPLATE_INDEX" val="2018202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82021_4*l_h_i*1_4_3"/>
  <p:tag name="KSO_WM_TEMPLATE_CATEGORY" val="diagram"/>
  <p:tag name="KSO_WM_TEMPLATE_INDEX" val="20182021"/>
  <p:tag name="KSO_WM_UNIT_LAYERLEVEL" val="1_1_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182021_4*l_h_i*1_5_3"/>
  <p:tag name="KSO_WM_TEMPLATE_CATEGORY" val="diagram"/>
  <p:tag name="KSO_WM_TEMPLATE_INDEX" val="20182021"/>
  <p:tag name="KSO_WM_UNIT_LAYERLEVEL" val="1_1_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LIDE_BK_DARK_LIGHT" val=""/>
  <p:tag name="KSO_WM_SLIDE_BACKGROUND_TYPE" val="general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4862_7*b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2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3"/>
  <p:tag name="KSO_WM_SLIDE_INDEX" val="21"/>
  <p:tag name="KSO_WM_SLIDE_SIZE" val="840.35*377.55"/>
  <p:tag name="KSO_WM_SLIDE_POSITION" val="59.65*114.6"/>
  <p:tag name="KSO_WM_TAG_VERSION" val="1.0"/>
  <p:tag name="KSO_WM_BEAUTIFY_FLAG" val="#wm#"/>
  <p:tag name="KSO_WM_TEMPLATE_CATEGORY" val="custom"/>
  <p:tag name="KSO_WM_TEMPLATE_INDEX" val="20214182"/>
  <p:tag name="KSO_WM_SLIDE_LAYOUT" val="l"/>
  <p:tag name="KSO_WM_SLIDE_LAYOUT_CNT" val="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SLIDE_COLORSCHEME_VERSION" val="3.2"/>
  <p:tag name="KSO_WM_DIAGRAM_GROUP_CODE" val="l1-3"/>
  <p:tag name="KSO_WM_SLIDE_DIAGTYPE" val="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14182_21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42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1_1"/>
  <p:tag name="KSO_WM_UNIT_ID" val="custom20214182_21*l_h_a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43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ID" val="custom20214182_21*l_h_f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1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ID" val="custom20214182_21*l_h_i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4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3"/>
  <p:tag name="KSO_WM_UNIT_ID" val="custom20214182_21*l_h_i*1_1_3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55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2_1"/>
  <p:tag name="KSO_WM_UNIT_ID" val="custom20214182_21*l_h_a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56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ID" val="custom20214182_21*l_h_f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4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ID" val="custom20214182_21*l_h_i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5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2_1"/>
  <p:tag name="KSO_WM_UNIT_ID" val="custom20214182_21*l_h_i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65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3_1"/>
  <p:tag name="KSO_WM_UNIT_ID" val="custom20214182_21*l_h_a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66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ID" val="custom20214182_21*l_h_f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64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1"/>
  <p:tag name="KSO_WM_UNIT_ID" val="custom20214182_21*l_h_i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7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3_1"/>
  <p:tag name="KSO_WM_UNIT_ID" val="custom20214182_21*l_h_i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2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3"/>
  <p:tag name="KSO_WM_SLIDE_INDEX" val="21"/>
  <p:tag name="KSO_WM_SLIDE_SIZE" val="840.35*377.55"/>
  <p:tag name="KSO_WM_SLIDE_POSITION" val="59.65*114.6"/>
  <p:tag name="KSO_WM_TAG_VERSION" val="1.0"/>
  <p:tag name="KSO_WM_BEAUTIFY_FLAG" val="#wm#"/>
  <p:tag name="KSO_WM_TEMPLATE_CATEGORY" val="custom"/>
  <p:tag name="KSO_WM_TEMPLATE_INDEX" val="20214182"/>
  <p:tag name="KSO_WM_SLIDE_LAYOUT" val="l"/>
  <p:tag name="KSO_WM_SLIDE_LAYOUT_CNT" val="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SLIDE_COLORSCHEME_VERSION" val="3.2"/>
  <p:tag name="KSO_WM_DIAGRAM_GROUP_CODE" val="l1-3"/>
  <p:tag name="KSO_WM_SLIDE_DIAGTYPE" val="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14182_21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42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1_1"/>
  <p:tag name="KSO_WM_UNIT_ID" val="custom20214182_21*l_h_a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43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ID" val="custom20214182_21*l_h_f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1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ID" val="custom20214182_21*l_h_i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4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1_3"/>
  <p:tag name="KSO_WM_UNIT_ID" val="custom20214182_21*l_h_i*1_1_3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55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2_1"/>
  <p:tag name="KSO_WM_UNIT_ID" val="custom20214182_21*l_h_a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56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ID" val="custom20214182_21*l_h_f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4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ID" val="custom20214182_21*l_h_i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5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2_1"/>
  <p:tag name="KSO_WM_UNIT_ID" val="custom20214182_21*l_h_i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1-1"/>
  <p:tag name="KSO_WM_UNIT_COLOR_SCHEME_SHAPE_ID" val="65"/>
  <p:tag name="KSO_WM_UNIT_COLOR_SCHEME_PARENT_PAGE" val="0_2"/>
  <p:tag name="KSO_WM_UNIT_DIAGRAM_MODELTYPE" val="stripeEnum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a"/>
  <p:tag name="KSO_WM_UNIT_INDEX" val="1_3_1"/>
  <p:tag name="KSO_WM_UNIT_ID" val="custom20214182_21*l_h_a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单击添加小标题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1-1"/>
  <p:tag name="KSO_WM_UNIT_COLOR_SCHEME_SHAPE_ID" val="66"/>
  <p:tag name="KSO_WM_UNIT_COLOR_SCHEME_PARENT_PAGE" val="0_2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ID" val="custom20214182_21*l_h_f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PRESET_TEXT" val="点击此处添加正文，文字是您思想的提炼。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64"/>
  <p:tag name="KSO_WM_UNIT_COLOR_SCHEME_PARENT_PAGE" val="0_2"/>
  <p:tag name="KSO_WM_UNIT_FOIL_COLOR" val="1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1"/>
  <p:tag name="KSO_WM_UNIT_ID" val="custom20214182_21*l_h_i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4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7"/>
  <p:tag name="KSO_WM_UNIT_COLOR_SCHEME_PARENT_PAGE" val="0_2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SUBTYPE" val="d"/>
  <p:tag name="KSO_WM_UNIT_TYPE" val="l_h_i"/>
  <p:tag name="KSO_WM_UNIT_INDEX" val="1_3_1"/>
  <p:tag name="KSO_WM_UNIT_ID" val="custom20214182_21*l_h_i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VALUE" val="2"/>
  <p:tag name="KSO_WM_UNIT_USESOURCEFORMAT_APPLY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14182_8*h_f*2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TEXT_FILL_FORE_SCHEMECOLOR_INDEX_BRIGHTNESS" val="0.35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85.915*190.91"/>
  <p:tag name="KSO_WM_SLIDE_SIZE" val="784.079*277.639"/>
  <p:tag name="KSO_WM_COMBINE_RELATE_SLIDE_ID" val="background20184520_22"/>
  <p:tag name="KSO_WM_TEMPLATE_CATEGORY" val="custom"/>
  <p:tag name="KSO_WM_TEMPLATE_INDEX" val="20184862"/>
  <p:tag name="KSO_WM_SLIDE_ID" val="custom20184862_24"/>
  <p:tag name="KSO_WM_SLIDE_INDEX" val="24"/>
  <p:tag name="KSO_WM_DIAGRAM_GROUP_CODE" val="l1-7"/>
  <p:tag name="KSO_WM_TEMPLATE_SUBCATEGORY" val="0"/>
  <p:tag name="KSO_WM_SLIDE_SUBTYPE" val="diag"/>
  <p:tag name="KSO_WM_SLIDE_DIAGTYPE" val="l"/>
  <p:tag name="KSO_WM_TEMPLATE_MASTER_TYPE" val="1"/>
  <p:tag name="KSO_WM_TEMPLATE_COLOR_TYPE" val="1"/>
  <p:tag name="KSO_WM_SLIDE_BK_DARK_LIGHT" val=""/>
  <p:tag name="KSO_WM_SLIDE_BACKGROUND_TYPE" val="general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VALUE" val="28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85.915*190.91"/>
  <p:tag name="KSO_WM_SLIDE_SIZE" val="784.079*277.639"/>
  <p:tag name="KSO_WM_COMBINE_RELATE_SLIDE_ID" val="background20184520_22"/>
  <p:tag name="KSO_WM_TEMPLATE_CATEGORY" val="custom"/>
  <p:tag name="KSO_WM_TEMPLATE_INDEX" val="20184862"/>
  <p:tag name="KSO_WM_SLIDE_ID" val="custom20184862_24"/>
  <p:tag name="KSO_WM_SLIDE_INDEX" val="24"/>
  <p:tag name="KSO_WM_DIAGRAM_GROUP_CODE" val="l1-7"/>
  <p:tag name="KSO_WM_TEMPLATE_SUBCATEGORY" val="0"/>
  <p:tag name="KSO_WM_SLIDE_SUBTYPE" val="diag"/>
  <p:tag name="KSO_WM_SLIDE_DIAGTYPE" val="l"/>
  <p:tag name="KSO_WM_TEMPLATE_MASTER_TYPE" val="1"/>
  <p:tag name="KSO_WM_TEMPLATE_COLOR_TYPE" val="1"/>
  <p:tag name="KSO_WM_SLIDE_BK_DARK_LIGHT" val=""/>
  <p:tag name="KSO_WM_SLIDE_BACKGROUND_TYPE" val="general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TYPE" val="a"/>
  <p:tag name="KSO_WM_UNIT_INDEX" val="1"/>
  <p:tag name="KSO_WM_UNIT_LAYERLEVEL" val="1"/>
  <p:tag name="KSO_WM_UNIT_VALUE" val="28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7"/>
  <p:tag name="KSO_WM_UNIT_ID" val="custom20184862_24*a*1"/>
  <p:tag name="KSO_WM_UNIT_NOCLEAR" val="0"/>
  <p:tag name="KSO_WM_UNIT_DIAGRAM_ISNUMVISUAL" val="0"/>
  <p:tag name="KSO_WM_UNIT_DIAGRAM_ISREFERUNIT" val="0"/>
  <p:tag name="KSO_WM_UNIT_PRESET_TEXT" val="LOREM IPSUM DOLOR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82_1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1"/>
  <p:tag name="KSO_WM_UNIT_DEC_AREA_ID" val="fe68d34929b24f9397b1ed56b0f7474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23c8aeea864078acc63292f86ae78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LIDE_BK_DARK_LIGHT" val=""/>
  <p:tag name="KSO_WM_SLIDE_BACKGROUND_TYPE" val="general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4862_7*b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26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3"/>
  <p:tag name="KSO_WM_SLIDE_INDEX" val="26"/>
  <p:tag name="KSO_WM_SLIDE_SIZE" val="863.75*328.75"/>
  <p:tag name="KSO_WM_SLIDE_POSITION" val="47.95*136.05"/>
  <p:tag name="KSO_WM_TAG_VERSION" val="1.0"/>
  <p:tag name="KSO_WM_BEAUTIFY_FLAG" val="#wm#"/>
  <p:tag name="KSO_WM_TEMPLATE_CATEGORY" val="custom"/>
  <p:tag name="KSO_WM_TEMPLATE_INDEX" val="20214182"/>
  <p:tag name="KSO_WM_SLIDE_LAYOUT" val="a_m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DIAGRAM_GROUP_CODE" val="m1-1"/>
  <p:tag name="KSO_WM_SLIDE_DIAGTYPE" val="m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14182_26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26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1418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4182_1*b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655339b3b84719b05aef18f6b04066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3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214182_26*m_h_i*1_1_2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214182_26*m_h_f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214182_26*m_h_a*1_1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214182_26*m_h_i*1_2_2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214182_26*m_h_f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214182_26*m_h_a*1_2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214182_26*m_h_i*1_3_2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custom20214182_26*m_h_a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custom20214182_26*m_h_f*1_3_1"/>
  <p:tag name="KSO_WM_TEMPLATE_CATEGORY" val="custom"/>
  <p:tag name="KSO_WM_TEMPLATE_INDEX" val="20214182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custom20214182_26*m_i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43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谢谢观看"/>
  <p:tag name="KSO_WM_UNIT_DEFAULT_FONT" val="60;81;4"/>
  <p:tag name="KSO_WM_UNIT_BLOCK" val="0"/>
  <p:tag name="KSO_WM_UNIT_DEC_AREA_ID" val="888252f91c87471b98701eb525b893b3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15"/>
  <p:tag name="KSO_WM_UNIT_TEXT_FILL_FORE_SCHEMECOLOR_INDEX" val="13"/>
  <p:tag name="KSO_WM_UNIT_TEXT_FILL_TYPE" val="1"/>
  <p:tag name="KSO_WM_TEMPLATE_ASSEMBLE_XID" val="5fa0bc04a8fc48be80809187"/>
  <p:tag name="KSO_WM_TEMPLATE_ASSEMBLE_GROUPID" val="5fa0b6e4a8fc48be8080914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custom20214182_26*m_i*1_7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custom20214182_26*m_i*1_8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VALUE" val="0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custom20214182_26*m_i*1_9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0"/>
  <p:tag name="KSO_WM_UNIT_ID" val="custom20214182_26*m_i*1_10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VALUE" val="0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1"/>
  <p:tag name="KSO_WM_UNIT_ID" val="custom20214182_26*m_i*1_1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  <p:tag name="KSO_WM_UNIT_USESOURCEFORMAT_APPLY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custom20214182_26*m_i*1_4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VALUE" val="0"/>
  <p:tag name="KSO_WM_UNIT_USESOURCEFORMAT_APPLY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custom20214182_26*m_i*1_5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LINE_FORE_SCHEMECOLOR_INDEX_BRIGHTNESS" val="0"/>
  <p:tag name="KSO_WM_UNIT_LINE_FORE_SCHEMECOLOR_INDEX" val="14"/>
  <p:tag name="KSO_WM_UNIT_LINE_FILL_TYPE" val="2"/>
  <p:tag name="KSO_WM_UNIT_USESOURCEFORMAT_APPLY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custom20214182_26*m_i*1_6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VALUE" val="0"/>
  <p:tag name="KSO_WM_UNIT_USESOURCEFORMAT_APPLY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custom20214182_26*m_i*1_3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3"/>
  <p:tag name="KSO_WM_UNIT_FILL_TYPE" val="1"/>
  <p:tag name="KSO_WM_UNIT_VALUE" val="4"/>
  <p:tag name="KSO_WM_UNIT_USESOURCEFORMAT_APPLY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custom20214182_26*m_i*1_2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3"/>
  <p:tag name="KSO_WM_UNIT_FILL_TYPE" val="1"/>
  <p:tag name="KSO_WM_UNIT_VALUE" val="4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26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3"/>
  <p:tag name="KSO_WM_SLIDE_INDEX" val="26"/>
  <p:tag name="KSO_WM_SLIDE_SIZE" val="863.75*328.75"/>
  <p:tag name="KSO_WM_SLIDE_POSITION" val="47.95*136.05"/>
  <p:tag name="KSO_WM_TAG_VERSION" val="1.0"/>
  <p:tag name="KSO_WM_BEAUTIFY_FLAG" val="#wm#"/>
  <p:tag name="KSO_WM_TEMPLATE_CATEGORY" val="custom"/>
  <p:tag name="KSO_WM_TEMPLATE_INDEX" val="20214182"/>
  <p:tag name="KSO_WM_SLIDE_LAYOUT" val="a_m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marginOverLayout&quot;:{&quot;left&quot;:-0.035,&quot;top&quot;:-0.035,&quot;right&quot;:-0.035,&quot;bottom&quot;:-0.035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DIAGRAM_GROUP_CODE" val="m1-1"/>
  <p:tag name="KSO_WM_SLIDE_DIAGTYPE" val="m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14182_26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VALUE" val="159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26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14182_8*h_f*2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TEXT_FILL_FORE_SCHEMECOLOR_INDEX_BRIGHTNESS" val="0.35"/>
  <p:tag name="KSO_WM_UNIT_TEXT_FILL_FORE_SCHEMECOLOR_INDEX" val="13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14182_8*h_f*2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TEXT_FILL_FORE_SCHEMECOLOR_INDEX_BRIGHTNESS" val="0.35"/>
  <p:tag name="KSO_WM_UNIT_TEXT_FILL_FORE_SCHEMECOLOR_INDEX" val="13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CAN_ADD_NAVIGATION" val="1"/>
  <p:tag name="KSO_WM_SLIDE_BACKGROUND" val="[&quot;general&quot;,&quot;navigation&quot;]"/>
  <p:tag name="KSO_WM_SLIDE_RATIO" val="1.777778"/>
  <p:tag name="KSO_WM_SLIDE_MODEL_TYPE" val="numdgm"/>
  <p:tag name="KSO_WM_SLIDE_ID" val="custom20214182_4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2"/>
  <p:tag name="KSO_WM_SLIDE_INDEX" val="41"/>
  <p:tag name="KSO_WM_SLIDE_SIZE" val="485.35*296.491"/>
  <p:tag name="KSO_WM_SLIDE_POSITION" val="427.322*134.04"/>
  <p:tag name="KSO_WM_DIAGRAM_GROUP_CODE" val="ε1-1"/>
  <p:tag name="KSO_WM_SLIDE_DIAGTYPE" val="ε"/>
  <p:tag name="KSO_WM_TAG_VERSION" val="1.0"/>
  <p:tag name="KSO_WM_BEAUTIFY_FLAG" val="#wm#"/>
  <p:tag name="KSO_WM_TEMPLATE_CATEGORY" val="custom"/>
  <p:tag name="KSO_WM_TEMPLATE_INDEX" val="20214182"/>
  <p:tag name="KSO_WM_SLIDE_LAYOUT" val="a_f_i_ε"/>
  <p:tag name="KSO_WM_SLIDE_LAYOUT_CNT" val="1_1_1_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136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f"/>
  <p:tag name="KSO_WM_UNIT_INDEX" val="1"/>
  <p:tag name="KSO_WM_UNIT_ID" val="custom20214182_41*f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。&#10;根据需要可酌情增减文字，以便观者可以准确理解您所传达的信息。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SUBTYPE" val="h"/>
  <p:tag name="KSO_WM_UNIT_TYPE" val="i"/>
  <p:tag name="KSO_WM_UNIT_INDEX" val="1"/>
  <p:tag name="KSO_WM_UNIT_ID" val="custom20214182_41*i*1"/>
  <p:tag name="KSO_WM_TEMPLATE_CATEGORY" val="custom"/>
  <p:tag name="KSO_WM_TEMPLATE_INDEX" val="20214182"/>
  <p:tag name="KSO_WM_UNIT_BK_DARK_LIGHT" val="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a"/>
  <p:tag name="KSO_WM_UNIT_INDEX" val="1"/>
  <p:tag name="KSO_WM_UNIT_ID" val="custom20214182_41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单击此处添加大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f"/>
  <p:tag name="KSO_WM_UNIT_INDEX" val="1_2_1_1"/>
  <p:tag name="KSO_WM_UNIT_ID" val="custom20214182_41*ε_h_h_f*1_2_1_1"/>
  <p:tag name="KSO_WM_TEMPLATE_CATEGORY" val="custom"/>
  <p:tag name="KSO_WM_TEMPLATE_INDEX" val="20214182"/>
  <p:tag name="KSO_WM_UNIT_LAYERLEVEL" val="1_1_1_1"/>
  <p:tag name="KSO_WM_TAG_VERSION" val="1.0"/>
  <p:tag name="KSO_WM_BEAUTIFY_FLAG" val="#wm#"/>
  <p:tag name="KSO_WM_UNIT_PRESET_TEXT" val="60%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f"/>
  <p:tag name="KSO_WM_UNIT_INDEX" val="1_1_1_1"/>
  <p:tag name="KSO_WM_UNIT_ID" val="custom20214182_41*ε_h_h_f*1_1_1_1"/>
  <p:tag name="KSO_WM_TEMPLATE_CATEGORY" val="custom"/>
  <p:tag name="KSO_WM_TEMPLATE_INDEX" val="20214182"/>
  <p:tag name="KSO_WM_UNIT_LAYERLEVEL" val="1_1_1_1"/>
  <p:tag name="KSO_WM_TAG_VERSION" val="1.0"/>
  <p:tag name="KSO_WM_BEAUTIFY_FLAG" val="#wm#"/>
  <p:tag name="KSO_WM_UNIT_PRESET_TEXT" val="55%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ID" val="custom20214182_41*ε_h_h_i*1_2_2_1"/>
  <p:tag name="KSO_WM_TEMPLATE_CATEGORY" val="custom"/>
  <p:tag name="KSO_WM_TEMPLATE_INDEX" val="20214182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VALUE" val="90"/>
  <p:tag name="KSO_WM_UNIT_USESOURCEFORMAT_APPLY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ID" val="custom20214182_41*ε_h_h_i*1_1_2_1"/>
  <p:tag name="KSO_WM_TEMPLATE_CATEGORY" val="custom"/>
  <p:tag name="KSO_WM_TEMPLATE_INDEX" val="20214182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80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ID" val="custom20214182_41*ε_i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VALUE" val="0"/>
  <p:tag name="KSO_WM_UNIT_USESOURCEFORMAT_APPLY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ID" val="custom20214182_41*ε_i*1_2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VALUE" val="1"/>
  <p:tag name="KSO_WM_UNIT_USESOURCEFORMAT_APPLY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ID" val="custom20214182_41*ε_i*1_3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VALUE" val="16"/>
  <p:tag name="KSO_WM_UNIT_USESOURCEFORMAT_APPLY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ID" val="custom20214182_41*ε_i*1_4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FILL_FORE_SCHEMECOLOR_INDEX_BRIGHTNESS" val="0.25"/>
  <p:tag name="KSO_WM_UNIT_FILL_FORE_SCHEMECOLOR_INDEX" val="13"/>
  <p:tag name="KSO_WM_UNIT_FILL_TYPE" val="1"/>
  <p:tag name="KSO_WM_UNIT_VALUE" val="0"/>
  <p:tag name="KSO_WM_UNIT_USESOURCEFORMAT_APPLY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f"/>
  <p:tag name="KSO_WM_UNIT_INDEX" val="1_1_1_1"/>
  <p:tag name="KSO_WM_UNIT_ID" val="custom20214182_41*ε_h_h_f*1_1_1_1"/>
  <p:tag name="KSO_WM_TEMPLATE_CATEGORY" val="custom"/>
  <p:tag name="KSO_WM_TEMPLATE_INDEX" val="20214182"/>
  <p:tag name="KSO_WM_UNIT_LAYERLEVEL" val="1_1_1_1"/>
  <p:tag name="KSO_WM_TAG_VERSION" val="1.0"/>
  <p:tag name="KSO_WM_BEAUTIFY_FLAG" val="#wm#"/>
  <p:tag name="KSO_WM_UNIT_PRESET_TEXT" val="55%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14182_8*h_f*2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TEXT_FILL_FORE_SCHEMECOLOR_INDEX_BRIGHTNESS" val="0.35"/>
  <p:tag name="KSO_WM_UNIT_TEXT_FILL_FORE_SCHEMECOLOR_INDEX" val="13"/>
  <p:tag name="KSO_WM_UNIT_TEX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613"/>
  <p:tag name="KSO_WM_SLIDE_ID" val="diagram2021461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960.488*247.825"/>
  <p:tag name="KSO_WM_SLIDE_POSITION" val="-0.244016*175.765"/>
  <p:tag name="KSO_WM_DIAGRAM_GROUP_CODE" val="l1-1"/>
  <p:tag name="KSO_WM_SLIDE_DIAGTYPE" val="l"/>
  <p:tag name="KSO_WM_TAG_VERSION" val="1.0"/>
  <p:tag name="KSO_WM_SLIDE_LAYOUT" val="a_b_l"/>
  <p:tag name="KSO_WM_SLIDE_LAYOUT_CNT" val="1_1_1"/>
  <p:tag name="KSO_WM_SLIDE_BK_DARK_LIGHT" val=""/>
  <p:tag name="KSO_WM_SLIDE_BACKGROUND_TYPE" val="genera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4613_1*a*1"/>
  <p:tag name="KSO_WM_TEMPLATE_CATEGORY" val="diagram"/>
  <p:tag name="KSO_WM_TEMPLATE_INDEX" val="20214613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_INDEX" val="0"/>
  <p:tag name="KSO_WM_UNIT_PRESET_TEXT_LEN" val="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1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1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1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1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9213_6*l_h_i*1_1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2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2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2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2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9213_6*l_h_i*1_2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3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3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3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3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9213_6*l_h_i*1_3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4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4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4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4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9213_6*l_h_i*1_4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5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5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5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5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ID" val="diagram20219213_6*l_h_i*1_5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6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6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6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6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ID" val="diagram20219213_6*l_h_i*1_6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i*1_7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TYPE" val="l_h_i"/>
  <p:tag name="KSO_WM_UNIT_INDEX" val="1_7_1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9213_6*l_h_f*1_7_1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7_1"/>
  <p:tag name="KSO_WM_UNIT_PRESET_TEXT" val="单击此处输入你的正文，文字是您思想的提炼"/>
  <p:tag name="KSO_WM_CHIP_GROUPID" val="60b9dc7d65103b6cf1b285cd"/>
  <p:tag name="KSO_WM_CHIP_XID" val="60b9dc7d65103b6cf1b285ce"/>
  <p:tag name="KSO_WM_ASSEMBLE_CHIP_INDEX" val="198f0aed99a148dda958dd9e3d3105ad"/>
  <p:tag name="KSO_WM_UNIT_VALUE" val="24"/>
  <p:tag name="KSO_WM_UNIT_TEXT_FILL_FORE_SCHEMECOLOR_INDEX" val="13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7_2"/>
  <p:tag name="KSO_WM_UNIT_ID" val="diagram20219213_6*l_h_i*1_7_2"/>
  <p:tag name="KSO_WM_TEMPLATE_CATEGORY" val="diagram"/>
  <p:tag name="KSO_WM_TEMPLATE_INDEX" val="20219213"/>
  <p:tag name="KSO_WM_UNIT_LAYERLEVEL" val="1_1_1"/>
  <p:tag name="KSO_WM_TAG_VERSION" val="1.0"/>
  <p:tag name="KSO_WM_BEAUTIFY_FLAG" val="#wm#"/>
  <p:tag name="KSO_WM_CHIP_GROUPID" val="60b9dc7d65103b6cf1b285cd"/>
  <p:tag name="KSO_WM_CHIP_XID" val="60b9dc7d65103b6cf1b285ce"/>
  <p:tag name="KSO_WM_ASSEMBLE_CHIP_INDEX" val="198f0aed99a148dda958dd9e3d3105ad"/>
  <p:tag name="KSO_WM_UNIT_VALUE" val="4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613"/>
  <p:tag name="KSO_WM_SLIDE_ID" val="diagram2021461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1"/>
  <p:tag name="KSO_WM_SLIDE_SIZE" val="960.488*247.825"/>
  <p:tag name="KSO_WM_SLIDE_POSITION" val="-0.244016*175.765"/>
  <p:tag name="KSO_WM_DIAGRAM_GROUP_CODE" val="l1-1"/>
  <p:tag name="KSO_WM_SLIDE_DIAGTYPE" val="l"/>
  <p:tag name="KSO_WM_TAG_VERSION" val="1.0"/>
  <p:tag name="KSO_WM_SLIDE_LAYOUT" val="a_b_l"/>
  <p:tag name="KSO_WM_SLIDE_LAYOUT_CNT" val="1_1_1"/>
  <p:tag name="KSO_WM_SLIDE_BK_DARK_LIGHT" val=""/>
  <p:tag name="KSO_WM_SLIDE_BACKGROUND_TYPE" val="genera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3c1f05be27cb4bbbaf52998b5683d1b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fbf3c795b7429392445253fc13716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14613_1*a*1"/>
  <p:tag name="KSO_WM_TEMPLATE_CATEGORY" val="diagram"/>
  <p:tag name="KSO_WM_TEMPLATE_INDEX" val="20214613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_INDEX" val="0"/>
  <p:tag name="KSO_WM_UNIT_PRESET_TEXT_LEN" val="8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19273_8*l_h_i*1_1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19273_8*l_h_i*1_1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19273_8*l_h_a*1_1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19273_8*l_h_i*1_1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19273_8*l_h_i*1_2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19273_8*l_h_i*1_2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19273_8*l_h_a*1_2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7f1b4e38f2854067b38bfc3f41798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828df68b2e4d6db0669e08bab93635"/>
  <p:tag name="KSO_WM_SLIDE_BACKGROUND_TYPE" val="fram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19273_8*l_h_i*1_2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19273_8*l_h_i*1_3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19273_8*l_h_i*1_3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19273_8*l_h_a*1_3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19273_8*l_h_i*1_3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19273_8*l_h_i*1_4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19273_8*l_h_i*1_4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19273_8*l_h_a*1_4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3"/>
  <p:tag name="KSO_WM_UNIT_ID" val="diagram20219273_8*l_h_i*1_4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2"/>
  <p:tag name="KSO_WM_UNIT_ID" val="diagram20219273_8*l_h_i*1_5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4182_1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1"/>
  <p:tag name="KSO_WM_UNIT_DEC_AREA_ID" val="fe68d34929b24f9397b1ed56b0f74742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23c8aeea864078acc63292f86ae7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e12cc47a22e649de9510ed096dea26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de301ec71a42308f6c5d1e6915b2c7"/>
  <p:tag name="KSO_WM_SLIDE_BACKGROUND_TYPE" val="fram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diagram20219273_8*l_h_i*1_5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19273_8*l_h_a*1_5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3"/>
  <p:tag name="KSO_WM_UNIT_ID" val="diagram20219273_8*l_h_i*1_5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6_2"/>
  <p:tag name="KSO_WM_UNIT_ID" val="diagram20219273_8*l_h_i*1_6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diagram20219273_8*l_h_i*1_6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19273_8*l_h_a*1_6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6_3"/>
  <p:tag name="KSO_WM_UNIT_ID" val="diagram20219273_8*l_h_i*1_6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7_2"/>
  <p:tag name="KSO_WM_UNIT_ID" val="diagram20219273_8*l_h_i*1_7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7_1"/>
  <p:tag name="KSO_WM_UNIT_ID" val="diagram20219273_8*l_h_i*1_7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7_1"/>
  <p:tag name="KSO_WM_UNIT_ID" val="diagram20219273_8*l_h_a*1_7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7_3"/>
  <p:tag name="KSO_WM_UNIT_ID" val="diagram20219273_8*l_h_i*1_7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8_2"/>
  <p:tag name="KSO_WM_UNIT_ID" val="diagram20219273_8*l_h_i*1_8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8_1"/>
  <p:tag name="KSO_WM_UNIT_ID" val="diagram20219273_8*l_h_i*1_8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8_1"/>
  <p:tag name="KSO_WM_UNIT_ID" val="diagram20219273_8*l_h_a*1_8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8_3"/>
  <p:tag name="KSO_WM_UNIT_ID" val="diagram20219273_8*l_h_i*1_8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9_2"/>
  <p:tag name="KSO_WM_UNIT_ID" val="diagram20219273_8*l_h_i*1_9_2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9_1"/>
  <p:tag name="KSO_WM_UNIT_ID" val="diagram20219273_8*l_h_i*1_9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1"/>
  <p:tag name="KSO_WM_UNIT_TEXT_FILL_FORE_SCHEMECOLOR_INDEX" val="5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在此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9_1"/>
  <p:tag name="KSO_WM_UNIT_ID" val="diagram20219273_8*l_h_a*1_9_1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8"/>
  <p:tag name="KSO_WM_UNIT_TEXT_FILL_FORE_SCHEMECOLOR_INDEX" val="13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9_3"/>
  <p:tag name="KSO_WM_UNIT_ID" val="diagram20219273_8*l_h_i*1_9_3"/>
  <p:tag name="KSO_WM_TEMPLATE_CATEGORY" val="diagram"/>
  <p:tag name="KSO_WM_TEMPLATE_INDEX" val="20219273"/>
  <p:tag name="KSO_WM_UNIT_LAYERLEVEL" val="1_1_1"/>
  <p:tag name="KSO_WM_TAG_VERSION" val="1.0"/>
  <p:tag name="KSO_WM_BEAUTIFY_FLAG" val="#wm#"/>
  <p:tag name="KSO_WM_DIAGRAM_GROUP_CODE" val="l1-1"/>
  <p:tag name="KSO_WM_CHIP_GROUPID" val="60b9e63a65103b6cf1b28629"/>
  <p:tag name="KSO_WM_CHIP_XID" val="60b9e63a65103b6cf1b2862a"/>
  <p:tag name="KSO_WM_ASSEMBLE_CHIP_INDEX" val="d0fadebfdd19463b85f7c6449e87921a"/>
  <p:tag name="KSO_WM_UNIT_VALU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LIDE_BK_DARK_LIGHT" val=""/>
  <p:tag name="KSO_WM_SLIDE_BACKGROUND_TYPE" val="genera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4862_7*b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VALUE" val="26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14182_8*h_f*2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TEXT_FILL_FORE_SCHEMECOLOR_INDEX_BRIGHTNESS" val="0.35"/>
  <p:tag name="KSO_WM_UNIT_TEXT_FILL_FORE_SCHEMECOLOR_INDEX" val="13"/>
  <p:tag name="KSO_WM_UNIT_TEXT_FILL_TYPE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4*1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55_4*l_h_x*1_1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55_4*l_h_f*1_1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4*1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55_4*l_h_x*1_2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6"/>
  <p:tag name="KSO_WM_UNIT_TEXT_FILL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55_4*l_h_f*1_2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4*1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55_4*l_h_x*1_3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55_4*l_h_f*1_3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4*1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55_4*l_h_x*1_4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55_4*l_h_f*1_4_1"/>
  <p:tag name="KSO_WM_TEMPLATE_CATEGORY" val="diagram"/>
  <p:tag name="KSO_WM_TEMPLATE_INDEX" val="5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93560637792d479a8a4e5b4886836f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e1049911c694f448140a678742c274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LIDE_BK_DARK_LIGHT" val=""/>
  <p:tag name="KSO_WM_SLIDE_BACKGROUND_TYPE" val="general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4862_7*b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3981ac2376bf45d8bd2ba26b2eaace5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b7af16c84a6cb34d5d02898c88f5"/>
  <p:tag name="KSO_WM_SLIDE_BACKGROUND_TYPE" val="leftRight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99536e47fb4f41f89bdfce63a073220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a65187344a5452491bd19d922fed2c0"/>
  <p:tag name="KSO_WM_SLIDE_BACKGROUND_TYPE" val="leftRight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TYPE" val="sectionTitle"/>
  <p:tag name="KSO_WM_SLIDE_LAYOUT_CNT" val="1_1_1"/>
  <p:tag name="KSO_WM_SLIDE_LAYOUT" val="a_b_e"/>
  <p:tag name="KSO_WM_SLIDE_ITEM_CNT" val="0"/>
  <p:tag name="KSO_WM_TAG_VERSION" val="1.0"/>
  <p:tag name="KSO_WM_COMBINE_RELATE_SLIDE_ID" val="background20184520_5"/>
  <p:tag name="KSO_WM_TEMPLATE_CATEGORY" val="custom"/>
  <p:tag name="KSO_WM_TEMPLATE_INDEX" val="20184862"/>
  <p:tag name="KSO_WM_SLIDE_ID" val="custom20184862_7"/>
  <p:tag name="KSO_WM_SLIDE_INDEX" val="7"/>
  <p:tag name="KSO_WM_TEMPLATE_SUBCATEGORY" val="0"/>
  <p:tag name="KSO_WM_SLIDE_SUBTYPE" val="pureTxt"/>
  <p:tag name="KSO_WM_TEMPLATE_MASTER_TYPE" val="1"/>
  <p:tag name="KSO_WM_TEMPLATE_COLOR_TYPE" val="1"/>
  <p:tag name="KSO_WM_SLIDE_BK_DARK_LIGHT" val=""/>
  <p:tag name="KSO_WM_SLIDE_BACKGROUND_TYPE" val="general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6b0cc106cfe74020a5f730d8ace7018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2c40128f3854e27859d9cd9f6552c2c"/>
  <p:tag name="KSO_WM_SLIDE_BACKGROUND_TYPE" val="general"/>
  <p:tag name="WM_BEAUTIFY_SHAPE_IDENTITY" val="{ab54774b-6fd2-46ff-912f-92f34ff5a81b}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ba67770729849ac9f691de5dc81f34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3b43d54c7a4ae0af21160c9bdcef5e"/>
  <p:tag name="KSO_WM_SLIDE_BACKGROUND_TYPE" val="general"/>
  <p:tag name="WM_BEAUTIFY_SHAPE_IDENTITY" val="{3ac8d86e-3e57-497d-b598-e0c1d1943933}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COMPATIBLE" val="0"/>
  <p:tag name="KSO_WM_UNIT_HIGHLIGHT" val="0"/>
  <p:tag name="KSO_WM_UNIT_VALUE" val="10"/>
  <p:tag name="KSO_WM_UNIT_LAYERLEVEL" val="1"/>
  <p:tag name="KSO_WM_UNIT_INDEX" val="1"/>
  <p:tag name="KSO_WM_UNIT_TYPE" val="a"/>
  <p:tag name="KSO_WM_BEAUTIFY_FLAG" val="#wm#"/>
  <p:tag name="KSO_WM_TAG_VERSION" val="1.0"/>
  <p:tag name="KSO_WM_UNIT_ID" val="custom20184862_7*a*1"/>
  <p:tag name="KSO_WM_UNIT_PRESET_TEXT" val="单击添加大标题"/>
  <p:tag name="KSO_WM_UNIT_NOCLEAR" val="0"/>
  <p:tag name="KSO_WM_UNIT_DIAGRAM_ISNUMVISUAL" val="0"/>
  <p:tag name="KSO_WM_UNIT_DIAGRAM_ISREFERUNIT" val="0"/>
  <p:tag name="KSO_WM_UNIT_ISCONTENTSTITL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01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84862_7*e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4862_7*b*1"/>
  <p:tag name="KSO_WM_TEMPLATE_CATEGORY" val="custom"/>
  <p:tag name="KSO_WM_TEMPLATE_INDEX" val="20184862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;&#10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14182_8*h_f*1_1"/>
  <p:tag name="KSO_WM_TEMPLATE_CATEGORY" val="custom"/>
  <p:tag name="KSO_WM_TEMPLATE_INDEX" val="20214182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64"/>
  <p:tag name="KSO_WM_UNIT_TEXT_FILL_FORE_SCHEMECOLOR_INDEX_BRIGHTNESS" val="0.35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14182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14182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marginOverLayout&quot;:{&quot;left&quot;:-0.035,&quot;top&quot;:-0.035,&quot;right&quot;:-0.035,&quot;bottom&quot;:-0.035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marginOverLayout&quot;:{&quot;left&quot;:-0.035,&quot;top&quot;:-0.035,&quot;right&quot;:-0.035,&quot;bottom&quot;:-0.035},&quot;edge&quot;:{&quot;left&quot;:false,&quot;top&quot;:false,&quot;right&quot;:true,&quot;bottom&quot;:true}}]}]}"/>
  <p:tag name="KSO_WM_SLIDE_BACKGROUND" val="[&quot;navigation&quot;]"/>
  <p:tag name="KSO_WM_SLIDE_RATIO" val="1.777778"/>
  <p:tag name="KSO_WM_SLIDE_CAN_ADD_NAVIGATION" val="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14182_8*i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SUBTYPE" val="h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ID" val="custom20214182_8*z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BLOCK" val="0"/>
  <p:tag name="KSO_WM_UNIT_SM_LIMIT_TYPE" val="0"/>
  <p:tag name="KSO_WM_UNIT_LINE_FORE_SCHEMECOLOR_INDEX_BRIGHTNESS" val="-0.25"/>
  <p:tag name="KSO_WM_UNIT_LINE_FORE_SCHEMECOLOR_INDEX" val="14"/>
  <p:tag name="KSO_WM_UNIT_LINE_FILL_TYPE" val="2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4182_8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14182"/>
  <p:tag name="KSO_WM_CHIP_INFOS" val="{&quot;layout_type&quot;:&quot;forright&quot;,&quot;slide_type&quot;:[&quot;endPage&quot;],&quot;aspect_ratio&quot;:&quot;16:9&quot;}"/>
  <p:tag name="KSO_WM_CHIP_XID" val="5ec34a930ac41c4a0a525d3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14182_42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2"/>
  <p:tag name="KSO_WM_SLIDE_SIZE" val="380*460"/>
  <p:tag name="KSO_WM_SLIDE_POSITION" val="52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03T10:10:28&quot;,&quot;maxSize&quot;:{&quot;size1&quot;:42.862755104347514},&quot;minSize&quot;:{&quot;size1&quot;:42.862755104347514},&quot;normalSize&quot;:{&quot;size1&quot;:42.862755104347514},&quot;subLayout&quot;:[{&quot;id&quot;:&quot;2020-11-03T10:10:28&quot;,&quot;margin&quot;:{&quot;bottom&quot;:16.130182266235352,&quot;left&quot;:-7.6824208106174297e-10,&quot;right&quot;:27.271486282348633,&quot;top&quot;:0},&quot;type&quot;:0},{&quot;id&quot;:&quot;2020-11-03T10:10:28&quot;,&quot;maxSize&quot;:{&quot;size1&quot;:37.685081084091131},&quot;minSize&quot;:{&quot;size1&quot;:26.485081084091128},&quot;normalSize&quot;:{&quot;size1&quot;:33.685081084091131},&quot;subLayout&quot;:[{&quot;id&quot;:&quot;2020-11-03T10:10:28&quot;,&quot;margin&quot;:{&quot;bottom&quot;:0.20987851917743683,&quot;left&quot;:18.34459114074707,&quot;right&quot;:2.1164140701293945,&quot;top&quot;:0.46506747603416443},&quot;type&quot;:0},{&quot;id&quot;:&quot;2020-11-03T10:10:28&quot;,&quot;margin&quot;:{&quot;bottom&quot;:5.9223275184631348,&quot;left&quot;:18.34459114074707,&quot;right&quot;:2.1164140701293945,&quot;top&quot;:0.231093630194664},&quot;type&quot;:0}],&quot;type&quot;:0}],&quot;type&quot;:0}"/>
  <p:tag name="KSO_WM_SLIDE_BK_DARK_LIGHT" val="2"/>
  <p:tag name="KSO_WM_SLIDE_BACKGROUND_TYPE" val="general"/>
  <p:tag name="KSO_WM_SLIDE_SUPPORT_FEATURE_TYPE" val="0"/>
  <p:tag name="KSO_WM_TEMPLATE_ASSEMBLE_XID" val="5fa0bc04a8fc48be80809187"/>
  <p:tag name="KSO_WM_TEMPLATE_ASSEMBLE_GROUPID" val="5fa0b6e4a8fc48be8080914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4182_42*a*1"/>
  <p:tag name="KSO_WM_TEMPLATE_CATEGORY" val="custom"/>
  <p:tag name="KSO_WM_TEMPLATE_INDEX" val="20214182"/>
  <p:tag name="KSO_WM_UNIT_LAYERLEVEL" val="1"/>
  <p:tag name="KSO_WM_TAG_VERSION" val="1.0"/>
  <p:tag name="KSO_WM_BEAUTIFY_FLAG" val="#wm#"/>
  <p:tag name="KSO_WM_UNIT_PRESET_TEXT" val="谢谢观看"/>
  <p:tag name="KSO_WM_UNIT_DEFAULT_FONT" val="60;81;4"/>
  <p:tag name="KSO_WM_UNIT_BLOCK" val="0"/>
  <p:tag name="KSO_WM_UNIT_DEC_AREA_ID" val="888252f91c87471b98701eb525b893b3"/>
  <p:tag name="KSO_WM_CHIP_GROUPID" val="5ebe393c0ac41c4a0a5255d3"/>
  <p:tag name="KSO_WM_CHIP_XID" val="5ebe393c0ac41c4a0a5255d4"/>
  <p:tag name="KSO_WM_CHIP_FILLAREA_FILL_RULE" val="{&quot;fill_align&quot;:&quot;cm&quot;,&quot;fill_mode&quot;:&quot;adaptive&quot;,&quot;sacle_strategy&quot;:&quot;smart&quot;}"/>
  <p:tag name="KSO_WM_ASSEMBLE_CHIP_INDEX" val="4bc56ac1859e49ad9bcdd49495254bcc"/>
  <p:tag name="KSO_WM_UNIT_TEXT_FILL_FORE_SCHEMECOLOR_INDEX_BRIGHTNESS" val="0.15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35276049732d45569959892156faf8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654e253aa4d490c8aa68a2a3d01e841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e2e6178a245341939994e1838f6cf3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ccc5222493944798ccd12dc873c3c59"/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d7c3ef1840ec4a5b9c581614a2e8c62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debd0315744a5aab1305cdfb3b37e8"/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c87f256c79b54de2a5675ef5b65d4c5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9d2fc4d9dd54da895e97ea6936e7385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49b375eebd2a423cba3bb37a675fe59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78b380c98984010b3409bec1be85d44"/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abfe04338b064d97990a0fe3de1b434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5af4f069d1c408a995a5a288e44887a"/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0eb7a4559b6d48b59a3b3fb49afaf00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f0eb1b77b1439fafdac9594301a110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4589c08cbac04854bb4c10cb1fefe8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87c5c5cf3c24535861c0f8a891bff3a"/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8d01a5ad2c5a4c319f38e39136cf7bb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a46e5a810e54de69e8f75558afb6a12"/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a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ISNUMDGMTITLE" val="0"/>
  <p:tag name="KSO_WM_UNIT_PRESET_TEXT" val="单击编辑标题内容"/>
  <p:tag name="KSO_WM_UNIT_BLOCK" val="0"/>
  <p:tag name="KSO_WM_UNIT_DEC_AREA_ID" val="fe8761154e2e47e4a403865b03d18ae0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020aeb5d891f4596ab0f61a89d6ade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4fa3bc77b6f4904863b7ca151941c9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b3d5a44822d949b28b8acb50a4cfc47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cc4cdfc9aa4631a0b012c5cccc7c93"/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62a2e7f7a56c4b6dacb33eb02a8a4d4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346c3803fc74b949f66a42fb3b41f5a"/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09635_1*b*1"/>
  <p:tag name="KSO_WM_TEMPLATE_CATEGORY" val="chip"/>
  <p:tag name="KSO_WM_TEMPLATE_INDEX" val="2020963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fa566a6ff5d94ab38145ea3fc1fa7bff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ad3c0f36a4894b7cb3181d7606de806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418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1418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4182_5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5"/>
  <p:tag name="KSO_WM_UNIT_DEC_AREA_ID" val="3c1f05be27cb4bbbaf52998b5683d1b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6fbf3c795b7429392445253fc13716c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3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3"/>
  <p:tag name="KSO_WM_UNIT_DEC_AREA_ID" val="7f1b4e38f2854067b38bfc3f41798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0828df68b2e4d6db0669e08bab93635"/>
  <p:tag name="KSO_WM_SLIDE_BACKGROUND_TYPE" val="fram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4182_4*i*1"/>
  <p:tag name="KSO_WM_TEMPLATE_CATEGORY" val="chip"/>
  <p:tag name="KSO_WM_TEMPLATE_INDEX" val="20214182"/>
  <p:tag name="KSO_WM_UNIT_LAYERLEVEL" val="1"/>
  <p:tag name="KSO_WM_TAG_VERSION" val="1.0"/>
  <p:tag name="KSO_WM_BEAUTIFY_FLAG" val="#wm#"/>
  <p:tag name="KSO_WM_CHIP_GROUPID" val="5fa0b6e4a8fc48be80809140"/>
  <p:tag name="KSO_WM_CHIP_XID" val="5fa0b6e4a8fc48be80809144"/>
  <p:tag name="KSO_WM_UNIT_DEC_AREA_ID" val="e12cc47a22e649de9510ed096dea26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8de301ec71a42308f6c5d1e6915b2c7"/>
  <p:tag name="KSO_WM_SLIDE_BACKGROUND_TYPE" val="fram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Adjacency">
      <a:dk1>
        <a:srgbClr val="000000"/>
      </a:dk1>
      <a:lt1>
        <a:srgbClr val="FFFFFF"/>
      </a:lt1>
      <a:dk2>
        <a:srgbClr val="D9E8E6"/>
      </a:dk2>
      <a:lt2>
        <a:srgbClr val="ECF3F2"/>
      </a:lt2>
      <a:accent1>
        <a:srgbClr val="42857C"/>
      </a:accent1>
      <a:accent2>
        <a:srgbClr val="357C8F"/>
      </a:accent2>
      <a:accent3>
        <a:srgbClr val="376F9E"/>
      </a:accent3>
      <a:accent4>
        <a:srgbClr val="49609F"/>
      </a:accent4>
      <a:accent5>
        <a:srgbClr val="65508D"/>
      </a:accent5>
      <a:accent6>
        <a:srgbClr val="83426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9E8E6"/>
      </a:dk2>
      <a:lt2>
        <a:srgbClr val="ECF3F2"/>
      </a:lt2>
      <a:accent1>
        <a:srgbClr val="42857C"/>
      </a:accent1>
      <a:accent2>
        <a:srgbClr val="357C8F"/>
      </a:accent2>
      <a:accent3>
        <a:srgbClr val="376F9E"/>
      </a:accent3>
      <a:accent4>
        <a:srgbClr val="49609F"/>
      </a:accent4>
      <a:accent5>
        <a:srgbClr val="65508D"/>
      </a:accent5>
      <a:accent6>
        <a:srgbClr val="83426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9E8E6"/>
      </a:dk2>
      <a:lt2>
        <a:srgbClr val="ECF3F2"/>
      </a:lt2>
      <a:accent1>
        <a:srgbClr val="42857C"/>
      </a:accent1>
      <a:accent2>
        <a:srgbClr val="357C8F"/>
      </a:accent2>
      <a:accent3>
        <a:srgbClr val="376F9E"/>
      </a:accent3>
      <a:accent4>
        <a:srgbClr val="49609F"/>
      </a:accent4>
      <a:accent5>
        <a:srgbClr val="65508D"/>
      </a:accent5>
      <a:accent6>
        <a:srgbClr val="83426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4521</Words>
  <Application>Microsoft Office PowerPoint</Application>
  <PresentationFormat>宽屏</PresentationFormat>
  <Paragraphs>207</Paragraphs>
  <Slides>41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微软雅黑</vt:lpstr>
      <vt:lpstr>幼圆</vt:lpstr>
      <vt:lpstr>汉仪乐喵体W</vt:lpstr>
      <vt:lpstr>Arial</vt:lpstr>
      <vt:lpstr>Calibri</vt:lpstr>
      <vt:lpstr>Wingdings</vt:lpstr>
      <vt:lpstr>Office 主题</vt:lpstr>
      <vt:lpstr>4_Office 主题​​</vt:lpstr>
      <vt:lpstr>1_Office 主题​​</vt:lpstr>
      <vt:lpstr>2_Office 主题​​</vt:lpstr>
      <vt:lpstr>第三章 教育信息资源的 获取与共享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教育信息资源的 获取与共享</dc:title>
  <dc:creator>Admini</dc:creator>
  <cp:lastModifiedBy>Genghu Shi (gshi)</cp:lastModifiedBy>
  <cp:revision>43</cp:revision>
  <dcterms:created xsi:type="dcterms:W3CDTF">2022-08-05T08:12:00Z</dcterms:created>
  <dcterms:modified xsi:type="dcterms:W3CDTF">2023-10-24T05:34:39Z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E0291709D77C47788982F1FD4F0A03A5</vt:lpwstr>
  </property>
  <property fmtid="{D5CDD505-2E9C-101B-9397-08002B2CF9AE}" pid="3" name="KSOProductBuildVer">
    <vt:lpwstr>2052-11.1.0.12302</vt:lpwstr>
  </property>
</Properties>
</file>